
<file path=[Content_Types].xml><?xml version="1.0" encoding="utf-8"?>
<Types xmlns="http://schemas.openxmlformats.org/package/2006/content-types">
  <Default Extension="fntdata" ContentType="application/x-fontdata"/>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5" r:id="rId4"/>
    <p:sldMasterId id="2147483764" r:id="rId5"/>
    <p:sldMasterId id="2147483794" r:id="rId6"/>
    <p:sldMasterId id="2147483823" r:id="rId7"/>
    <p:sldMasterId id="2147483835" r:id="rId8"/>
  </p:sldMasterIdLst>
  <p:notesMasterIdLst>
    <p:notesMasterId r:id="rId32"/>
  </p:notesMasterIdLst>
  <p:handoutMasterIdLst>
    <p:handoutMasterId r:id="rId33"/>
  </p:handoutMasterIdLst>
  <p:sldIdLst>
    <p:sldId id="819" r:id="rId9"/>
    <p:sldId id="801" r:id="rId10"/>
    <p:sldId id="735" r:id="rId11"/>
    <p:sldId id="734" r:id="rId12"/>
    <p:sldId id="802" r:id="rId13"/>
    <p:sldId id="273" r:id="rId14"/>
    <p:sldId id="714" r:id="rId15"/>
    <p:sldId id="775" r:id="rId16"/>
    <p:sldId id="360" r:id="rId17"/>
    <p:sldId id="358" r:id="rId18"/>
    <p:sldId id="820" r:id="rId19"/>
    <p:sldId id="732" r:id="rId20"/>
    <p:sldId id="822" r:id="rId21"/>
    <p:sldId id="809" r:id="rId22"/>
    <p:sldId id="810" r:id="rId23"/>
    <p:sldId id="811" r:id="rId24"/>
    <p:sldId id="812" r:id="rId25"/>
    <p:sldId id="813" r:id="rId26"/>
    <p:sldId id="815" r:id="rId27"/>
    <p:sldId id="816" r:id="rId28"/>
    <p:sldId id="821" r:id="rId29"/>
    <p:sldId id="817" r:id="rId30"/>
    <p:sldId id="805" r:id="rId31"/>
  </p:sldIdLst>
  <p:sldSz cx="9144000" cy="6858000" type="screen4x3"/>
  <p:notesSz cx="7102475" cy="9388475"/>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Garamond" panose="02020404030301010803" pitchFamily="18" charset="0"/>
      <p:regular r:id="rId40"/>
      <p:bold r:id="rId41"/>
      <p:italic r:id="rId42"/>
    </p:embeddedFont>
    <p:embeddedFont>
      <p:font typeface="Lato" panose="020F0502020204030203" pitchFamily="34" charset="0"/>
      <p:regular r:id="rId43"/>
      <p:bold r:id="rId44"/>
      <p:italic r:id="rId45"/>
      <p:boldItalic r:id="rId46"/>
    </p:embeddedFont>
    <p:embeddedFont>
      <p:font typeface="Lato Light" panose="020F0502020204030203" pitchFamily="34" charset="0"/>
      <p:regular r:id="rId47"/>
      <p: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Framework" id="{23CF0090-2390-4A5C-8C37-00C57A307D46}">
          <p14:sldIdLst>
            <p14:sldId id="819"/>
            <p14:sldId id="801"/>
            <p14:sldId id="735"/>
            <p14:sldId id="734"/>
            <p14:sldId id="802"/>
            <p14:sldId id="273"/>
            <p14:sldId id="714"/>
            <p14:sldId id="775"/>
            <p14:sldId id="360"/>
            <p14:sldId id="358"/>
            <p14:sldId id="820"/>
            <p14:sldId id="732"/>
            <p14:sldId id="822"/>
            <p14:sldId id="809"/>
            <p14:sldId id="810"/>
            <p14:sldId id="811"/>
            <p14:sldId id="812"/>
            <p14:sldId id="813"/>
            <p14:sldId id="815"/>
            <p14:sldId id="816"/>
            <p14:sldId id="821"/>
            <p14:sldId id="817"/>
            <p14:sldId id="8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Rauch" initials="LR" lastIdx="10" clrIdx="0"/>
  <p:cmAuthor id="2" name="Courtney Ferrell" initials="C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121B6-868D-4030-802B-FD42898D55C8}" v="48" dt="2022-09-09T13:55:46.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0" autoAdjust="0"/>
    <p:restoredTop sz="68759" autoAdjust="0"/>
  </p:normalViewPr>
  <p:slideViewPr>
    <p:cSldViewPr snapToGrid="0">
      <p:cViewPr varScale="1">
        <p:scale>
          <a:sx n="53" d="100"/>
          <a:sy n="53" d="100"/>
        </p:scale>
        <p:origin x="1784" y="44"/>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6.fntdata"/><Relationship Id="rId21" Type="http://schemas.openxmlformats.org/officeDocument/2006/relationships/slide" Target="slides/slide13.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2.xml"/><Relationship Id="rId41" Type="http://schemas.openxmlformats.org/officeDocument/2006/relationships/font" Target="fonts/font8.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3.fntdata"/><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Flinn" userId="U5R+eOasDsu8yQItc/YhDwugwAEMk+uJC2oYoaROjw0=" providerId="None" clId="Web-{A1F121B6-868D-4030-802B-FD42898D55C8}"/>
    <pc:docChg chg="modSld">
      <pc:chgData name="Megan Flinn" userId="U5R+eOasDsu8yQItc/YhDwugwAEMk+uJC2oYoaROjw0=" providerId="None" clId="Web-{A1F121B6-868D-4030-802B-FD42898D55C8}" dt="2022-09-09T13:55:46.354" v="44" actId="1076"/>
      <pc:docMkLst>
        <pc:docMk/>
      </pc:docMkLst>
      <pc:sldChg chg="addSp delSp modSp">
        <pc:chgData name="Megan Flinn" userId="U5R+eOasDsu8yQItc/YhDwugwAEMk+uJC2oYoaROjw0=" providerId="None" clId="Web-{A1F121B6-868D-4030-802B-FD42898D55C8}" dt="2022-09-09T13:55:46.354" v="44" actId="1076"/>
        <pc:sldMkLst>
          <pc:docMk/>
          <pc:sldMk cId="4003654503" sldId="822"/>
        </pc:sldMkLst>
        <pc:picChg chg="add del mod">
          <ac:chgData name="Megan Flinn" userId="U5R+eOasDsu8yQItc/YhDwugwAEMk+uJC2oYoaROjw0=" providerId="None" clId="Web-{A1F121B6-868D-4030-802B-FD42898D55C8}" dt="2022-09-09T13:49:39.194" v="10"/>
          <ac:picMkLst>
            <pc:docMk/>
            <pc:sldMk cId="4003654503" sldId="822"/>
            <ac:picMk id="2" creationId="{37A84720-5FCF-719E-662E-86E8770DB8DF}"/>
          </ac:picMkLst>
        </pc:picChg>
        <pc:picChg chg="add mod">
          <ac:chgData name="Megan Flinn" userId="U5R+eOasDsu8yQItc/YhDwugwAEMk+uJC2oYoaROjw0=" providerId="None" clId="Web-{A1F121B6-868D-4030-802B-FD42898D55C8}" dt="2022-09-09T13:55:28.244" v="40" actId="14100"/>
          <ac:picMkLst>
            <pc:docMk/>
            <pc:sldMk cId="4003654503" sldId="822"/>
            <ac:picMk id="3" creationId="{5B6D3700-8EB9-20D6-6372-E76CD3FAE543}"/>
          </ac:picMkLst>
        </pc:picChg>
        <pc:picChg chg="add mod modCrop">
          <ac:chgData name="Megan Flinn" userId="U5R+eOasDsu8yQItc/YhDwugwAEMk+uJC2oYoaROjw0=" providerId="None" clId="Web-{A1F121B6-868D-4030-802B-FD42898D55C8}" dt="2022-09-09T13:55:46.354" v="44" actId="1076"/>
          <ac:picMkLst>
            <pc:docMk/>
            <pc:sldMk cId="4003654503" sldId="822"/>
            <ac:picMk id="4" creationId="{180DC577-81A2-4501-6B61-221FA109B05D}"/>
          </ac:picMkLst>
        </pc:picChg>
        <pc:picChg chg="del">
          <ac:chgData name="Megan Flinn" userId="U5R+eOasDsu8yQItc/YhDwugwAEMk+uJC2oYoaROjw0=" providerId="None" clId="Web-{A1F121B6-868D-4030-802B-FD42898D55C8}" dt="2022-09-09T13:43:35.863" v="0"/>
          <ac:picMkLst>
            <pc:docMk/>
            <pc:sldMk cId="4003654503" sldId="822"/>
            <ac:picMk id="5" creationId="{29B089A4-C196-9051-7EEB-5F2C7890F73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E994F6-EE69-4EAC-8F85-5D3131508087}"/>
              </a:ext>
            </a:extLst>
          </p:cNvPr>
          <p:cNvSpPr>
            <a:spLocks noGrp="1"/>
          </p:cNvSpPr>
          <p:nvPr>
            <p:ph type="hdr" sz="quarter"/>
          </p:nvPr>
        </p:nvSpPr>
        <p:spPr>
          <a:xfrm>
            <a:off x="0" y="0"/>
            <a:ext cx="3078383" cy="471348"/>
          </a:xfrm>
          <a:prstGeom prst="rect">
            <a:avLst/>
          </a:prstGeom>
        </p:spPr>
        <p:txBody>
          <a:bodyPr vert="horz" lIns="92464" tIns="46232" rIns="92464" bIns="46232" rtlCol="0"/>
          <a:lstStyle>
            <a:lvl1pPr algn="l">
              <a:defRPr sz="1200"/>
            </a:lvl1pPr>
          </a:lstStyle>
          <a:p>
            <a:endParaRPr lang="en-US" dirty="0"/>
          </a:p>
        </p:txBody>
      </p:sp>
      <p:sp>
        <p:nvSpPr>
          <p:cNvPr id="3" name="Date Placeholder 2">
            <a:extLst>
              <a:ext uri="{FF2B5EF4-FFF2-40B4-BE49-F238E27FC236}">
                <a16:creationId xmlns:a16="http://schemas.microsoft.com/office/drawing/2014/main" id="{C02B7F79-B5E2-4849-B509-46778EEC0D7E}"/>
              </a:ext>
            </a:extLst>
          </p:cNvPr>
          <p:cNvSpPr>
            <a:spLocks noGrp="1"/>
          </p:cNvSpPr>
          <p:nvPr>
            <p:ph type="dt" sz="quarter" idx="1"/>
          </p:nvPr>
        </p:nvSpPr>
        <p:spPr>
          <a:xfrm>
            <a:off x="4022485" y="0"/>
            <a:ext cx="3078383" cy="471348"/>
          </a:xfrm>
          <a:prstGeom prst="rect">
            <a:avLst/>
          </a:prstGeom>
        </p:spPr>
        <p:txBody>
          <a:bodyPr vert="horz" lIns="92464" tIns="46232" rIns="92464" bIns="46232"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923D3A14-50B1-44CD-AECC-C1C0415E0CF8}"/>
              </a:ext>
            </a:extLst>
          </p:cNvPr>
          <p:cNvSpPr>
            <a:spLocks noGrp="1"/>
          </p:cNvSpPr>
          <p:nvPr>
            <p:ph type="ftr" sz="quarter" idx="2"/>
          </p:nvPr>
        </p:nvSpPr>
        <p:spPr>
          <a:xfrm>
            <a:off x="0" y="8917128"/>
            <a:ext cx="3078383" cy="471348"/>
          </a:xfrm>
          <a:prstGeom prst="rect">
            <a:avLst/>
          </a:prstGeom>
        </p:spPr>
        <p:txBody>
          <a:bodyPr vert="horz" lIns="92464" tIns="46232" rIns="92464" bIns="4623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C773639-8C4E-4A8C-AD85-577BE951038C}"/>
              </a:ext>
            </a:extLst>
          </p:cNvPr>
          <p:cNvSpPr>
            <a:spLocks noGrp="1"/>
          </p:cNvSpPr>
          <p:nvPr>
            <p:ph type="sldNum" sz="quarter" idx="3"/>
          </p:nvPr>
        </p:nvSpPr>
        <p:spPr>
          <a:xfrm>
            <a:off x="4022485" y="8917128"/>
            <a:ext cx="3078383" cy="471348"/>
          </a:xfrm>
          <a:prstGeom prst="rect">
            <a:avLst/>
          </a:prstGeom>
        </p:spPr>
        <p:txBody>
          <a:bodyPr vert="horz" lIns="92464" tIns="46232" rIns="92464" bIns="46232" rtlCol="0" anchor="b"/>
          <a:lstStyle>
            <a:lvl1pPr algn="r">
              <a:defRPr sz="1200"/>
            </a:lvl1pPr>
          </a:lstStyle>
          <a:p>
            <a:fld id="{181CFDB0-DB98-4AA0-AA14-9E8E5C8521B5}" type="slidenum">
              <a:rPr lang="en-US" smtClean="0"/>
              <a:t>‹#›</a:t>
            </a:fld>
            <a:endParaRPr lang="en-US" dirty="0"/>
          </a:p>
        </p:txBody>
      </p:sp>
    </p:spTree>
    <p:extLst>
      <p:ext uri="{BB962C8B-B14F-4D97-AF65-F5344CB8AC3E}">
        <p14:creationId xmlns:p14="http://schemas.microsoft.com/office/powerpoint/2010/main" val="420125922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77738" cy="469423"/>
          </a:xfrm>
          <a:prstGeom prst="rect">
            <a:avLst/>
          </a:prstGeom>
          <a:noFill/>
          <a:ln>
            <a:noFill/>
          </a:ln>
        </p:spPr>
        <p:txBody>
          <a:bodyPr lIns="92449" tIns="92449" rIns="92449" bIns="92449" anchor="t"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62321" marR="0" lvl="1" indent="0" algn="l" rtl="0">
              <a:spcBef>
                <a:spcPts val="0"/>
              </a:spcBef>
              <a:buNone/>
              <a:defRPr sz="1800" b="0" i="0" u="none" strike="noStrike" cap="none">
                <a:solidFill>
                  <a:schemeClr val="dk1"/>
                </a:solidFill>
                <a:latin typeface="Calibri"/>
                <a:ea typeface="Calibri"/>
                <a:cs typeface="Calibri"/>
                <a:sym typeface="Calibri"/>
              </a:defRPr>
            </a:lvl2pPr>
            <a:lvl3pPr marL="924641" marR="0" lvl="2" indent="0" algn="l" rtl="0">
              <a:spcBef>
                <a:spcPts val="0"/>
              </a:spcBef>
              <a:buNone/>
              <a:defRPr sz="1800" b="0" i="0" u="none" strike="noStrike" cap="none">
                <a:solidFill>
                  <a:schemeClr val="dk1"/>
                </a:solidFill>
                <a:latin typeface="Calibri"/>
                <a:ea typeface="Calibri"/>
                <a:cs typeface="Calibri"/>
                <a:sym typeface="Calibri"/>
              </a:defRPr>
            </a:lvl3pPr>
            <a:lvl4pPr marL="1386962" marR="0" lvl="3" indent="0" algn="l" rtl="0">
              <a:spcBef>
                <a:spcPts val="0"/>
              </a:spcBef>
              <a:buNone/>
              <a:defRPr sz="1800" b="0" i="0" u="none" strike="noStrike" cap="none">
                <a:solidFill>
                  <a:schemeClr val="dk1"/>
                </a:solidFill>
                <a:latin typeface="Calibri"/>
                <a:ea typeface="Calibri"/>
                <a:cs typeface="Calibri"/>
                <a:sym typeface="Calibri"/>
              </a:defRPr>
            </a:lvl4pPr>
            <a:lvl5pPr marL="1849283" marR="0" lvl="4" indent="0" algn="l" rtl="0">
              <a:spcBef>
                <a:spcPts val="0"/>
              </a:spcBef>
              <a:buNone/>
              <a:defRPr sz="1800" b="0" i="0" u="none" strike="noStrike" cap="none">
                <a:solidFill>
                  <a:schemeClr val="dk1"/>
                </a:solidFill>
                <a:latin typeface="Calibri"/>
                <a:ea typeface="Calibri"/>
                <a:cs typeface="Calibri"/>
                <a:sym typeface="Calibri"/>
              </a:defRPr>
            </a:lvl5pPr>
            <a:lvl6pPr marL="2311603" marR="0" lvl="5" indent="0" algn="l" rtl="0">
              <a:spcBef>
                <a:spcPts val="0"/>
              </a:spcBef>
              <a:buNone/>
              <a:defRPr sz="1800" b="0" i="0" u="none" strike="noStrike" cap="none">
                <a:solidFill>
                  <a:schemeClr val="dk1"/>
                </a:solidFill>
                <a:latin typeface="Calibri"/>
                <a:ea typeface="Calibri"/>
                <a:cs typeface="Calibri"/>
                <a:sym typeface="Calibri"/>
              </a:defRPr>
            </a:lvl6pPr>
            <a:lvl7pPr marL="2773924" marR="0" lvl="6" indent="0" algn="l" rtl="0">
              <a:spcBef>
                <a:spcPts val="0"/>
              </a:spcBef>
              <a:buNone/>
              <a:defRPr sz="1800" b="0" i="0" u="none" strike="noStrike" cap="none">
                <a:solidFill>
                  <a:schemeClr val="dk1"/>
                </a:solidFill>
                <a:latin typeface="Calibri"/>
                <a:ea typeface="Calibri"/>
                <a:cs typeface="Calibri"/>
                <a:sym typeface="Calibri"/>
              </a:defRPr>
            </a:lvl7pPr>
            <a:lvl8pPr marL="3236244" marR="0" lvl="7" indent="0" algn="l" rtl="0">
              <a:spcBef>
                <a:spcPts val="0"/>
              </a:spcBef>
              <a:buNone/>
              <a:defRPr sz="1800" b="0" i="0" u="none" strike="noStrike" cap="none">
                <a:solidFill>
                  <a:schemeClr val="dk1"/>
                </a:solidFill>
                <a:latin typeface="Calibri"/>
                <a:ea typeface="Calibri"/>
                <a:cs typeface="Calibri"/>
                <a:sym typeface="Calibri"/>
              </a:defRPr>
            </a:lvl8pPr>
            <a:lvl9pPr marL="3698565"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4023092" y="0"/>
            <a:ext cx="3077738" cy="469423"/>
          </a:xfrm>
          <a:prstGeom prst="rect">
            <a:avLst/>
          </a:prstGeom>
          <a:noFill/>
          <a:ln>
            <a:noFill/>
          </a:ln>
        </p:spPr>
        <p:txBody>
          <a:bodyPr lIns="92449" tIns="92449" rIns="92449" bIns="92449" anchor="t" anchorCtr="0"/>
          <a:lstStyle>
            <a:lvl1pPr marL="0" marR="0" lvl="0" indent="0" algn="r" rtl="0">
              <a:spcBef>
                <a:spcPts val="0"/>
              </a:spcBef>
              <a:buNone/>
              <a:defRPr sz="1300" b="0" i="0" u="none" strike="noStrike" cap="none">
                <a:solidFill>
                  <a:schemeClr val="dk1"/>
                </a:solidFill>
                <a:latin typeface="Calibri"/>
                <a:ea typeface="Calibri"/>
                <a:cs typeface="Calibri"/>
                <a:sym typeface="Calibri"/>
              </a:defRPr>
            </a:lvl1pPr>
            <a:lvl2pPr marL="462321" marR="0" lvl="1" indent="0" algn="l" rtl="0">
              <a:spcBef>
                <a:spcPts val="0"/>
              </a:spcBef>
              <a:buNone/>
              <a:defRPr sz="1800" b="0" i="0" u="none" strike="noStrike" cap="none">
                <a:solidFill>
                  <a:schemeClr val="dk1"/>
                </a:solidFill>
                <a:latin typeface="Calibri"/>
                <a:ea typeface="Calibri"/>
                <a:cs typeface="Calibri"/>
                <a:sym typeface="Calibri"/>
              </a:defRPr>
            </a:lvl2pPr>
            <a:lvl3pPr marL="924641" marR="0" lvl="2" indent="0" algn="l" rtl="0">
              <a:spcBef>
                <a:spcPts val="0"/>
              </a:spcBef>
              <a:buNone/>
              <a:defRPr sz="1800" b="0" i="0" u="none" strike="noStrike" cap="none">
                <a:solidFill>
                  <a:schemeClr val="dk1"/>
                </a:solidFill>
                <a:latin typeface="Calibri"/>
                <a:ea typeface="Calibri"/>
                <a:cs typeface="Calibri"/>
                <a:sym typeface="Calibri"/>
              </a:defRPr>
            </a:lvl3pPr>
            <a:lvl4pPr marL="1386962" marR="0" lvl="3" indent="0" algn="l" rtl="0">
              <a:spcBef>
                <a:spcPts val="0"/>
              </a:spcBef>
              <a:buNone/>
              <a:defRPr sz="1800" b="0" i="0" u="none" strike="noStrike" cap="none">
                <a:solidFill>
                  <a:schemeClr val="dk1"/>
                </a:solidFill>
                <a:latin typeface="Calibri"/>
                <a:ea typeface="Calibri"/>
                <a:cs typeface="Calibri"/>
                <a:sym typeface="Calibri"/>
              </a:defRPr>
            </a:lvl4pPr>
            <a:lvl5pPr marL="1849283" marR="0" lvl="4" indent="0" algn="l" rtl="0">
              <a:spcBef>
                <a:spcPts val="0"/>
              </a:spcBef>
              <a:buNone/>
              <a:defRPr sz="1800" b="0" i="0" u="none" strike="noStrike" cap="none">
                <a:solidFill>
                  <a:schemeClr val="dk1"/>
                </a:solidFill>
                <a:latin typeface="Calibri"/>
                <a:ea typeface="Calibri"/>
                <a:cs typeface="Calibri"/>
                <a:sym typeface="Calibri"/>
              </a:defRPr>
            </a:lvl5pPr>
            <a:lvl6pPr marL="2311603" marR="0" lvl="5" indent="0" algn="l" rtl="0">
              <a:spcBef>
                <a:spcPts val="0"/>
              </a:spcBef>
              <a:buNone/>
              <a:defRPr sz="1800" b="0" i="0" u="none" strike="noStrike" cap="none">
                <a:solidFill>
                  <a:schemeClr val="dk1"/>
                </a:solidFill>
                <a:latin typeface="Calibri"/>
                <a:ea typeface="Calibri"/>
                <a:cs typeface="Calibri"/>
                <a:sym typeface="Calibri"/>
              </a:defRPr>
            </a:lvl6pPr>
            <a:lvl7pPr marL="2773924" marR="0" lvl="6" indent="0" algn="l" rtl="0">
              <a:spcBef>
                <a:spcPts val="0"/>
              </a:spcBef>
              <a:buNone/>
              <a:defRPr sz="1800" b="0" i="0" u="none" strike="noStrike" cap="none">
                <a:solidFill>
                  <a:schemeClr val="dk1"/>
                </a:solidFill>
                <a:latin typeface="Calibri"/>
                <a:ea typeface="Calibri"/>
                <a:cs typeface="Calibri"/>
                <a:sym typeface="Calibri"/>
              </a:defRPr>
            </a:lvl7pPr>
            <a:lvl8pPr marL="3236244" marR="0" lvl="7" indent="0" algn="l" rtl="0">
              <a:spcBef>
                <a:spcPts val="0"/>
              </a:spcBef>
              <a:buNone/>
              <a:defRPr sz="1800" b="0" i="0" u="none" strike="noStrike" cap="none">
                <a:solidFill>
                  <a:schemeClr val="dk1"/>
                </a:solidFill>
                <a:latin typeface="Calibri"/>
                <a:ea typeface="Calibri"/>
                <a:cs typeface="Calibri"/>
                <a:sym typeface="Calibri"/>
              </a:defRPr>
            </a:lvl8pPr>
            <a:lvl9pPr marL="3698565"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203325" y="704850"/>
            <a:ext cx="4695825" cy="35210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10247" y="4459525"/>
            <a:ext cx="5681979" cy="4224813"/>
          </a:xfrm>
          <a:prstGeom prst="rect">
            <a:avLst/>
          </a:prstGeom>
          <a:noFill/>
          <a:ln>
            <a:noFill/>
          </a:ln>
        </p:spPr>
        <p:txBody>
          <a:bodyPr lIns="92449" tIns="92449" rIns="92449" bIns="92449"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917423"/>
            <a:ext cx="3077738" cy="469423"/>
          </a:xfrm>
          <a:prstGeom prst="rect">
            <a:avLst/>
          </a:prstGeom>
          <a:noFill/>
          <a:ln>
            <a:noFill/>
          </a:ln>
        </p:spPr>
        <p:txBody>
          <a:bodyPr lIns="92449" tIns="92449" rIns="92449" bIns="92449" anchor="b" anchorCtr="0"/>
          <a:lstStyle>
            <a:lvl1pPr marL="0" marR="0" lvl="0" indent="0" algn="l" rtl="0">
              <a:spcBef>
                <a:spcPts val="0"/>
              </a:spcBef>
              <a:buNone/>
              <a:defRPr sz="1300" b="0" i="0" u="none" strike="noStrike" cap="none">
                <a:solidFill>
                  <a:schemeClr val="dk1"/>
                </a:solidFill>
                <a:latin typeface="Calibri"/>
                <a:ea typeface="Calibri"/>
                <a:cs typeface="Calibri"/>
                <a:sym typeface="Calibri"/>
              </a:defRPr>
            </a:lvl1pPr>
            <a:lvl2pPr marL="462321" marR="0" lvl="1" indent="0" algn="l" rtl="0">
              <a:spcBef>
                <a:spcPts val="0"/>
              </a:spcBef>
              <a:buNone/>
              <a:defRPr sz="1800" b="0" i="0" u="none" strike="noStrike" cap="none">
                <a:solidFill>
                  <a:schemeClr val="dk1"/>
                </a:solidFill>
                <a:latin typeface="Calibri"/>
                <a:ea typeface="Calibri"/>
                <a:cs typeface="Calibri"/>
                <a:sym typeface="Calibri"/>
              </a:defRPr>
            </a:lvl2pPr>
            <a:lvl3pPr marL="924641" marR="0" lvl="2" indent="0" algn="l" rtl="0">
              <a:spcBef>
                <a:spcPts val="0"/>
              </a:spcBef>
              <a:buNone/>
              <a:defRPr sz="1800" b="0" i="0" u="none" strike="noStrike" cap="none">
                <a:solidFill>
                  <a:schemeClr val="dk1"/>
                </a:solidFill>
                <a:latin typeface="Calibri"/>
                <a:ea typeface="Calibri"/>
                <a:cs typeface="Calibri"/>
                <a:sym typeface="Calibri"/>
              </a:defRPr>
            </a:lvl3pPr>
            <a:lvl4pPr marL="1386962" marR="0" lvl="3" indent="0" algn="l" rtl="0">
              <a:spcBef>
                <a:spcPts val="0"/>
              </a:spcBef>
              <a:buNone/>
              <a:defRPr sz="1800" b="0" i="0" u="none" strike="noStrike" cap="none">
                <a:solidFill>
                  <a:schemeClr val="dk1"/>
                </a:solidFill>
                <a:latin typeface="Calibri"/>
                <a:ea typeface="Calibri"/>
                <a:cs typeface="Calibri"/>
                <a:sym typeface="Calibri"/>
              </a:defRPr>
            </a:lvl4pPr>
            <a:lvl5pPr marL="1849283" marR="0" lvl="4" indent="0" algn="l" rtl="0">
              <a:spcBef>
                <a:spcPts val="0"/>
              </a:spcBef>
              <a:buNone/>
              <a:defRPr sz="1800" b="0" i="0" u="none" strike="noStrike" cap="none">
                <a:solidFill>
                  <a:schemeClr val="dk1"/>
                </a:solidFill>
                <a:latin typeface="Calibri"/>
                <a:ea typeface="Calibri"/>
                <a:cs typeface="Calibri"/>
                <a:sym typeface="Calibri"/>
              </a:defRPr>
            </a:lvl5pPr>
            <a:lvl6pPr marL="2311603" marR="0" lvl="5" indent="0" algn="l" rtl="0">
              <a:spcBef>
                <a:spcPts val="0"/>
              </a:spcBef>
              <a:buNone/>
              <a:defRPr sz="1800" b="0" i="0" u="none" strike="noStrike" cap="none">
                <a:solidFill>
                  <a:schemeClr val="dk1"/>
                </a:solidFill>
                <a:latin typeface="Calibri"/>
                <a:ea typeface="Calibri"/>
                <a:cs typeface="Calibri"/>
                <a:sym typeface="Calibri"/>
              </a:defRPr>
            </a:lvl6pPr>
            <a:lvl7pPr marL="2773924" marR="0" lvl="6" indent="0" algn="l" rtl="0">
              <a:spcBef>
                <a:spcPts val="0"/>
              </a:spcBef>
              <a:buNone/>
              <a:defRPr sz="1800" b="0" i="0" u="none" strike="noStrike" cap="none">
                <a:solidFill>
                  <a:schemeClr val="dk1"/>
                </a:solidFill>
                <a:latin typeface="Calibri"/>
                <a:ea typeface="Calibri"/>
                <a:cs typeface="Calibri"/>
                <a:sym typeface="Calibri"/>
              </a:defRPr>
            </a:lvl7pPr>
            <a:lvl8pPr marL="3236244" marR="0" lvl="7" indent="0" algn="l" rtl="0">
              <a:spcBef>
                <a:spcPts val="0"/>
              </a:spcBef>
              <a:buNone/>
              <a:defRPr sz="1800" b="0" i="0" u="none" strike="noStrike" cap="none">
                <a:solidFill>
                  <a:schemeClr val="dk1"/>
                </a:solidFill>
                <a:latin typeface="Calibri"/>
                <a:ea typeface="Calibri"/>
                <a:cs typeface="Calibri"/>
                <a:sym typeface="Calibri"/>
              </a:defRPr>
            </a:lvl8pPr>
            <a:lvl9pPr marL="3698565"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4023092" y="8917423"/>
            <a:ext cx="3077738" cy="469423"/>
          </a:xfrm>
          <a:prstGeom prst="rect">
            <a:avLst/>
          </a:prstGeom>
          <a:noFill/>
          <a:ln>
            <a:noFill/>
          </a:ln>
        </p:spPr>
        <p:txBody>
          <a:bodyPr lIns="94193" tIns="47097" rIns="94193" bIns="47097" anchor="b" anchorCtr="0">
            <a:noAutofit/>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2257451"/>
      </p:ext>
    </p:extLst>
  </p:cSld>
  <p:clrMap bg1="lt1" tx1="dk1" bg2="dk2" tx2="lt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THIS POWER POINT IN PRESENTATION MODE FOR NARRARATION/VIDEO INSTRUCTION.</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9647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5825" cy="35210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five units of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n-US" sz="1200" dirty="0">
                <a:effectLst/>
                <a:latin typeface="Calibri" panose="020F0502020204030204" pitchFamily="34" charset="0"/>
                <a:ea typeface="Calibri" panose="020F0502020204030204" pitchFamily="34" charset="0"/>
                <a:cs typeface="Times New Roman" panose="02020603050405020304" pitchFamily="18" charset="0"/>
              </a:rPr>
              <a:t> Advanced and Adult Learner Curriculum</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10</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055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11</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5825" cy="3521075"/>
          </a:xfrm>
        </p:spPr>
      </p:sp>
      <p:sp>
        <p:nvSpPr>
          <p:cNvPr id="3" name="Notes Placeholder 2"/>
          <p:cNvSpPr>
            <a:spLocks noGrp="1"/>
          </p:cNvSpPr>
          <p:nvPr>
            <p:ph type="body" idx="1"/>
          </p:nvPr>
        </p:nvSpPr>
        <p:spPr/>
        <p:txBody>
          <a:bodyPr/>
          <a:lstStyle/>
          <a:p>
            <a:endParaRPr lang="en-US" b="0" i="0" baseline="0" dirty="0"/>
          </a:p>
        </p:txBody>
      </p:sp>
      <p:sp>
        <p:nvSpPr>
          <p:cNvPr id="4" name="Slide Number Placeholder 3"/>
          <p:cNvSpPr>
            <a:spLocks noGrp="1"/>
          </p:cNvSpPr>
          <p:nvPr>
            <p:ph type="sldNum" sz="quarter" idx="10"/>
          </p:nvPr>
        </p:nvSpPr>
        <p:spPr/>
        <p:txBody>
          <a:bodyPr/>
          <a:lstStyle/>
          <a:p>
            <a:pPr algn="r" defTabSz="959130">
              <a:defRPr/>
            </a:pPr>
            <a:fld id="{392719E7-F05C-4C9F-A904-7B743F95851A}" type="slidenum">
              <a:rPr lang="en-US" sz="1200" kern="1200">
                <a:solidFill>
                  <a:prstClr val="black"/>
                </a:solidFill>
                <a:latin typeface="Calibri"/>
                <a:ea typeface="+mn-ea"/>
              </a:rPr>
              <a:pPr algn="r" defTabSz="959130">
                <a:defRPr/>
              </a:pPr>
              <a:t>12</a:t>
            </a:fld>
            <a:endParaRPr lang="en-US" sz="1200" kern="1200" dirty="0">
              <a:solidFill>
                <a:prstClr val="black"/>
              </a:solidFill>
              <a:latin typeface="Calibri"/>
              <a:ea typeface="+mn-ea"/>
            </a:endParaRPr>
          </a:p>
        </p:txBody>
      </p:sp>
    </p:spTree>
    <p:extLst>
      <p:ext uri="{BB962C8B-B14F-4D97-AF65-F5344CB8AC3E}">
        <p14:creationId xmlns:p14="http://schemas.microsoft.com/office/powerpoint/2010/main" val="330271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Career Essentials course contains project activities or “assignments” that are completed offline. Instructors choose how students submit their completed project activities. For example, students may hand in their project activities as printed documents, or send them to the instructor via via email or a shared drive. Instructors verify student completion of project activities through their Admin Dashboard in Absorb. How instructors verify completion depends on the course. Take a moment to review this chart for a summary of how project activities are delivered in each course.</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13</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59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Instructors can choose from these courses, depending on the age of their learners.</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14</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166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15</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0005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16</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2557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17</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1547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18</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1876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19</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3654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5825" cy="3521075"/>
          </a:xfrm>
        </p:spPr>
      </p:sp>
      <p:sp>
        <p:nvSpPr>
          <p:cNvPr id="3" name="Notes Placeholder 2"/>
          <p:cNvSpPr>
            <a:spLocks noGrp="1"/>
          </p:cNvSpPr>
          <p:nvPr>
            <p:ph type="body" idx="1"/>
          </p:nvPr>
        </p:nvSpPr>
        <p:spPr/>
        <p:txBody>
          <a:bodyPr/>
          <a:lstStyle/>
          <a:p>
            <a:r>
              <a:rPr lang="en-US" dirty="0"/>
              <a:t>Thank you to the pictured SkillsUSA sponsors for supporting the development of the SkillsUSA Framework and Career Essentials.</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2</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2613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20</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6831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21</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6560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22</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3948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Shape 678"/>
          <p:cNvSpPr txBox="1">
            <a:spLocks noGrp="1"/>
          </p:cNvSpPr>
          <p:nvPr>
            <p:ph type="body" idx="1"/>
          </p:nvPr>
        </p:nvSpPr>
        <p:spPr>
          <a:xfrm>
            <a:off x="710247" y="4459525"/>
            <a:ext cx="5681979" cy="4224813"/>
          </a:xfrm>
          <a:prstGeom prst="rect">
            <a:avLst/>
          </a:prstGeom>
        </p:spPr>
        <p:txBody>
          <a:bodyPr lIns="92449" tIns="92449" rIns="92449" bIns="92449" anchor="t" anchorCtr="0">
            <a:noAutofit/>
          </a:bodyPr>
          <a:lstStyle/>
          <a:p>
            <a:endParaRPr dirty="0"/>
          </a:p>
        </p:txBody>
      </p:sp>
      <p:sp>
        <p:nvSpPr>
          <p:cNvPr id="679" name="Shape 679"/>
          <p:cNvSpPr>
            <a:spLocks noGrp="1" noRot="1" noChangeAspect="1"/>
          </p:cNvSpPr>
          <p:nvPr>
            <p:ph type="sldImg" idx="2"/>
          </p:nvPr>
        </p:nvSpPr>
        <p:spPr>
          <a:xfrm>
            <a:off x="1203325" y="704850"/>
            <a:ext cx="4695825" cy="35210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a16="http://schemas.microsoft.com/office/drawing/2014/main" id="{8298FC77-9292-4203-BACB-3C09F558C9D5}"/>
              </a:ext>
            </a:extLst>
          </p:cNvPr>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2126335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5825" cy="35210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Students have 24/7 online access to their course for 365 days from the first date of enrollment, allowing teachers to implement the course over any time period up to 1 year. Each course has the same objective: to define, implement and measure career-readiness skills of the SkillsUSA Framework. The course that you choose will depend on the age of your learners. Let’s break down each course option, from middle school to adult.</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3</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61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727075"/>
            <a:ext cx="4848225" cy="3636963"/>
          </a:xfrm>
        </p:spPr>
      </p:sp>
      <p:sp>
        <p:nvSpPr>
          <p:cNvPr id="3" name="Notes Placeholder 2"/>
          <p:cNvSpPr>
            <a:spLocks noGrp="1"/>
          </p:cNvSpPr>
          <p:nvPr>
            <p:ph type="body" idx="1"/>
          </p:nvPr>
        </p:nvSpPr>
        <p:spPr/>
        <p:txBody>
          <a:bodyPr/>
          <a:lstStyle/>
          <a:p>
            <a:r>
              <a:rPr lang="en-US" b="0" i="0" baseline="0" dirty="0"/>
              <a:t>The Exploratory Curriculum.</a:t>
            </a:r>
          </a:p>
        </p:txBody>
      </p:sp>
      <p:sp>
        <p:nvSpPr>
          <p:cNvPr id="4" name="Slide Number Placeholder 3"/>
          <p:cNvSpPr>
            <a:spLocks noGrp="1"/>
          </p:cNvSpPr>
          <p:nvPr>
            <p:ph type="sldNum" sz="quarter" idx="10"/>
          </p:nvPr>
        </p:nvSpPr>
        <p:spPr/>
        <p:txBody>
          <a:bodyPr/>
          <a:lstStyle/>
          <a:p>
            <a:fld id="{392719E7-F05C-4C9F-A904-7B743F95851A}" type="slidenum">
              <a:rPr lang="en-US" smtClean="0"/>
              <a:t>4</a:t>
            </a:fld>
            <a:endParaRPr lang="en-US" dirty="0"/>
          </a:p>
        </p:txBody>
      </p:sp>
    </p:spTree>
    <p:extLst>
      <p:ext uri="{BB962C8B-B14F-4D97-AF65-F5344CB8AC3E}">
        <p14:creationId xmlns:p14="http://schemas.microsoft.com/office/powerpoint/2010/main" val="330271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 units of the Exploratory Curriculum.</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smtClean="0">
                <a:solidFill>
                  <a:schemeClr val="dk1"/>
                </a:solidFill>
                <a:latin typeface="Calibri"/>
                <a:ea typeface="Calibri"/>
                <a:cs typeface="Calibri"/>
                <a:sym typeface="Calibri"/>
              </a:rPr>
              <a:pPr algn="r">
                <a:buSzPct val="25000"/>
              </a:pPr>
              <a:t>5</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1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5825" cy="3521075"/>
          </a:xfrm>
        </p:spPr>
      </p:sp>
      <p:sp>
        <p:nvSpPr>
          <p:cNvPr id="3" name="Notes Placeholder 2"/>
          <p:cNvSpPr>
            <a:spLocks noGrp="1"/>
          </p:cNvSpPr>
          <p:nvPr>
            <p:ph type="body" idx="1"/>
          </p:nvPr>
        </p:nvSpPr>
        <p:spPr/>
        <p:txBody>
          <a:bodyPr/>
          <a:lstStyle/>
          <a:p>
            <a:endParaRPr lang="en-US" b="0" i="0" baseline="0" dirty="0"/>
          </a:p>
          <a:p>
            <a:r>
              <a:rPr lang="en-US" b="0" dirty="0"/>
              <a:t>Unit 1 of the Exploratory Curriculum.</a:t>
            </a:r>
          </a:p>
        </p:txBody>
      </p:sp>
      <p:sp>
        <p:nvSpPr>
          <p:cNvPr id="4" name="Slide Number Placeholder 3"/>
          <p:cNvSpPr>
            <a:spLocks noGrp="1"/>
          </p:cNvSpPr>
          <p:nvPr>
            <p:ph type="sldNum" sz="quarter" idx="10"/>
          </p:nvPr>
        </p:nvSpPr>
        <p:spPr/>
        <p:txBody>
          <a:bodyPr/>
          <a:lstStyle/>
          <a:p>
            <a:fld id="{392719E7-F05C-4C9F-A904-7B743F95851A}" type="slidenum">
              <a:rPr lang="en-US" smtClean="0"/>
              <a:t>6</a:t>
            </a:fld>
            <a:endParaRPr lang="en-US" dirty="0"/>
          </a:p>
        </p:txBody>
      </p:sp>
    </p:spTree>
    <p:extLst>
      <p:ext uri="{BB962C8B-B14F-4D97-AF65-F5344CB8AC3E}">
        <p14:creationId xmlns:p14="http://schemas.microsoft.com/office/powerpoint/2010/main" val="280967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5825" cy="3521075"/>
          </a:xfrm>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Fundamental Curriculum</a:t>
            </a:r>
            <a:endParaRPr lang="en-US" b="0" i="0" baseline="0" dirty="0"/>
          </a:p>
        </p:txBody>
      </p:sp>
      <p:sp>
        <p:nvSpPr>
          <p:cNvPr id="4" name="Slide Number Placeholder 3"/>
          <p:cNvSpPr>
            <a:spLocks noGrp="1"/>
          </p:cNvSpPr>
          <p:nvPr>
            <p:ph type="sldNum" sz="quarter" idx="10"/>
          </p:nvPr>
        </p:nvSpPr>
        <p:spPr/>
        <p:txBody>
          <a:bodyPr/>
          <a:lstStyle/>
          <a:p>
            <a:pPr algn="r" defTabSz="924641">
              <a:defRPr/>
            </a:pPr>
            <a:fld id="{392719E7-F05C-4C9F-A904-7B743F95851A}" type="slidenum">
              <a:rPr lang="en-US" sz="1200" kern="1200">
                <a:solidFill>
                  <a:prstClr val="black"/>
                </a:solidFill>
                <a:latin typeface="Calibri"/>
                <a:ea typeface="+mn-ea"/>
              </a:rPr>
              <a:pPr algn="r" defTabSz="924641">
                <a:defRPr/>
              </a:pPr>
              <a:t>7</a:t>
            </a:fld>
            <a:endParaRPr lang="en-US" sz="1200" kern="1200" dirty="0">
              <a:solidFill>
                <a:prstClr val="black"/>
              </a:solidFill>
              <a:latin typeface="Calibri"/>
              <a:ea typeface="+mn-ea"/>
            </a:endParaRPr>
          </a:p>
        </p:txBody>
      </p:sp>
    </p:spTree>
    <p:extLst>
      <p:ext uri="{BB962C8B-B14F-4D97-AF65-F5344CB8AC3E}">
        <p14:creationId xmlns:p14="http://schemas.microsoft.com/office/powerpoint/2010/main" val="746914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4850"/>
            <a:ext cx="4695825" cy="3521075"/>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Nine units in the fundamental course guide learners through combined skills in the SkillsUSA Framework. </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idx="12"/>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8</a:t>
            </a:fld>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977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1113" y="727075"/>
            <a:ext cx="4848225" cy="3636963"/>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Advanced and Adult Learner Curriculum</a:t>
            </a:r>
          </a:p>
        </p:txBody>
      </p:sp>
      <p:sp>
        <p:nvSpPr>
          <p:cNvPr id="4" name="Slide Number Placeholder 3"/>
          <p:cNvSpPr>
            <a:spLocks noGrp="1"/>
          </p:cNvSpPr>
          <p:nvPr>
            <p:ph type="sldNum" sz="quarter" idx="10"/>
          </p:nvPr>
        </p:nvSpPr>
        <p:spPr/>
        <p:txBody>
          <a:bodyPr/>
          <a:lstStyle/>
          <a:p>
            <a:pPr algn="r" defTabSz="959130">
              <a:defRPr/>
            </a:pPr>
            <a:fld id="{392719E7-F05C-4C9F-A904-7B743F95851A}" type="slidenum">
              <a:rPr lang="en-US" sz="1200" kern="1200">
                <a:solidFill>
                  <a:prstClr val="black"/>
                </a:solidFill>
                <a:latin typeface="Calibri"/>
                <a:ea typeface="+mn-ea"/>
              </a:rPr>
              <a:pPr algn="r" defTabSz="959130">
                <a:defRPr/>
              </a:pPr>
              <a:t>9</a:t>
            </a:fld>
            <a:endParaRPr lang="en-US" sz="1200" kern="1200" dirty="0">
              <a:solidFill>
                <a:prstClr val="black"/>
              </a:solidFill>
              <a:latin typeface="Calibri"/>
              <a:ea typeface="+mn-ea"/>
            </a:endParaRPr>
          </a:p>
        </p:txBody>
      </p:sp>
    </p:spTree>
    <p:extLst>
      <p:ext uri="{BB962C8B-B14F-4D97-AF65-F5344CB8AC3E}">
        <p14:creationId xmlns:p14="http://schemas.microsoft.com/office/powerpoint/2010/main" val="3115238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75AA-1DD5-43A2-BB67-01E3BC073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D5AF8D-F2DC-47D5-8935-C8D1E8C67C7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0948D91-70E5-41FB-B061-A85F86DFAAC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15074CE-2802-4FFA-B916-B1C405861D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351BF3-8D4B-48E8-84A4-2B0721A8E72A}"/>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9047177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159C-E8E5-436E-93FA-17CD56E69F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B493CC-97CB-4188-8639-0325D62A4E4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8985E-579D-4C24-A546-B6042E90225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E8C7E11-AF42-4A3E-9EAE-9992503727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FD0F46-FCA5-4B03-A2D8-2C54B23C91E2}"/>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022265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4B3F2-CAAA-498D-93B5-B83C941F0B1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21994D-101F-4384-B9F1-E18896AB741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DF064-92DF-467D-8641-29E8CB2FE1C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AD69440-21A9-4F27-9988-B5E1798348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696DEB-96B4-4092-B350-7ADB068E69E5}"/>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8785510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Custom Layout">
    <p:bg>
      <p:bgPr>
        <a:solidFill>
          <a:schemeClr val="lt1"/>
        </a:solidFill>
        <a:effectLst/>
      </p:bgPr>
    </p:bg>
    <p:spTree>
      <p:nvGrpSpPr>
        <p:cNvPr id="1" name="Shape 77"/>
        <p:cNvGrpSpPr/>
        <p:nvPr/>
      </p:nvGrpSpPr>
      <p:grpSpPr>
        <a:xfrm>
          <a:off x="0" y="0"/>
          <a:ext cx="0" cy="0"/>
          <a:chOff x="0" y="0"/>
          <a:chExt cx="0" cy="0"/>
        </a:xfrm>
      </p:grpSpPr>
      <p:sp>
        <p:nvSpPr>
          <p:cNvPr id="78" name="Shape 7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79" name="Shape 7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80" name="Shape 8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58376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l="-1024" t="-1778" r="1022" b="15243"/>
          <a:stretch/>
        </p:blipFill>
        <p:spPr>
          <a:xfrm>
            <a:off x="-94594" y="1297229"/>
            <a:ext cx="9238592" cy="5560771"/>
          </a:xfrm>
          <a:prstGeom prst="rect">
            <a:avLst/>
          </a:prstGeom>
          <a:noFill/>
          <a:ln>
            <a:noFill/>
          </a:ln>
        </p:spPr>
      </p:pic>
      <p:sp>
        <p:nvSpPr>
          <p:cNvPr id="17" name="Shape 17"/>
          <p:cNvSpPr/>
          <p:nvPr/>
        </p:nvSpPr>
        <p:spPr>
          <a:xfrm>
            <a:off x="493987" y="0"/>
            <a:ext cx="2417380" cy="3216164"/>
          </a:xfrm>
          <a:prstGeom prst="rect">
            <a:avLst/>
          </a:prstGeom>
          <a:gradFill>
            <a:gsLst>
              <a:gs pos="0">
                <a:srgbClr val="3E7FCD">
                  <a:alpha val="28235"/>
                </a:srgbClr>
              </a:gs>
              <a:gs pos="100000">
                <a:srgbClr val="96C0FF"/>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21459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l="-1024" t="-1778" r="1022" b="15243"/>
          <a:stretch/>
        </p:blipFill>
        <p:spPr>
          <a:xfrm>
            <a:off x="-94594" y="1297229"/>
            <a:ext cx="9238592" cy="5560771"/>
          </a:xfrm>
          <a:prstGeom prst="rect">
            <a:avLst/>
          </a:prstGeom>
          <a:noFill/>
          <a:ln>
            <a:noFill/>
          </a:ln>
        </p:spPr>
      </p:pic>
      <p:sp>
        <p:nvSpPr>
          <p:cNvPr id="21" name="Shape 21"/>
          <p:cNvSpPr/>
          <p:nvPr/>
        </p:nvSpPr>
        <p:spPr>
          <a:xfrm>
            <a:off x="-94594" y="6222123"/>
            <a:ext cx="6978869" cy="388882"/>
          </a:xfrm>
          <a:prstGeom prst="rect">
            <a:avLst/>
          </a:prstGeom>
          <a:solidFill>
            <a:srgbClr val="DE17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2" name="Shape 22"/>
          <p:cNvSpPr/>
          <p:nvPr/>
        </p:nvSpPr>
        <p:spPr>
          <a:xfrm>
            <a:off x="6327228" y="5938344"/>
            <a:ext cx="2617076" cy="777765"/>
          </a:xfrm>
          <a:prstGeom prst="rect">
            <a:avLst/>
          </a:prstGeom>
          <a:gradFill>
            <a:gsLst>
              <a:gs pos="0">
                <a:srgbClr val="3E7FCD">
                  <a:alpha val="28235"/>
                </a:srgbClr>
              </a:gs>
              <a:gs pos="100000">
                <a:srgbClr val="96C0FF"/>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38098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Shape 24"/>
          <p:cNvSpPr/>
          <p:nvPr/>
        </p:nvSpPr>
        <p:spPr>
          <a:xfrm>
            <a:off x="-106118" y="-77490"/>
            <a:ext cx="3534860" cy="6494452"/>
          </a:xfrm>
          <a:prstGeom prst="round2DiagRect">
            <a:avLst>
              <a:gd name="adj1" fmla="val 6202"/>
              <a:gd name="adj2" fmla="val 0"/>
            </a:avLst>
          </a:prstGeom>
          <a:solidFill>
            <a:srgbClr val="DEEBF8"/>
          </a:solidFill>
          <a:ln>
            <a:noFill/>
          </a:ln>
          <a:effectLst>
            <a:outerShdw blurRad="39999"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5" name="Shape 25"/>
          <p:cNvPicPr preferRelativeResize="0"/>
          <p:nvPr/>
        </p:nvPicPr>
        <p:blipFill rotWithShape="1">
          <a:blip r:embed="rId2">
            <a:alphaModFix/>
          </a:blip>
          <a:srcRect/>
          <a:stretch/>
        </p:blipFill>
        <p:spPr>
          <a:xfrm>
            <a:off x="348651" y="5192071"/>
            <a:ext cx="2863113" cy="976915"/>
          </a:xfrm>
          <a:prstGeom prst="rect">
            <a:avLst/>
          </a:prstGeom>
          <a:noFill/>
          <a:ln>
            <a:noFill/>
          </a:ln>
        </p:spPr>
      </p:pic>
      <p:pic>
        <p:nvPicPr>
          <p:cNvPr id="26" name="Shape 26"/>
          <p:cNvPicPr preferRelativeResize="0"/>
          <p:nvPr/>
        </p:nvPicPr>
        <p:blipFill rotWithShape="1">
          <a:blip r:embed="rId3">
            <a:alphaModFix/>
          </a:blip>
          <a:srcRect/>
          <a:stretch/>
        </p:blipFill>
        <p:spPr>
          <a:xfrm>
            <a:off x="395144" y="636216"/>
            <a:ext cx="2655070" cy="743130"/>
          </a:xfrm>
          <a:prstGeom prst="rect">
            <a:avLst/>
          </a:prstGeom>
          <a:noFill/>
          <a:ln>
            <a:noFill/>
          </a:ln>
        </p:spPr>
      </p:pic>
    </p:spTree>
    <p:extLst>
      <p:ext uri="{BB962C8B-B14F-4D97-AF65-F5344CB8AC3E}">
        <p14:creationId xmlns:p14="http://schemas.microsoft.com/office/powerpoint/2010/main" val="184214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8"/>
        <p:cNvGrpSpPr/>
        <p:nvPr/>
      </p:nvGrpSpPr>
      <p:grpSpPr>
        <a:xfrm>
          <a:off x="0" y="0"/>
          <a:ext cx="0" cy="0"/>
          <a:chOff x="0" y="0"/>
          <a:chExt cx="0" cy="0"/>
        </a:xfrm>
      </p:grpSpPr>
      <p:sp>
        <p:nvSpPr>
          <p:cNvPr id="39" name="Shape 39"/>
          <p:cNvSpPr txBox="1">
            <a:spLocks noGrp="1"/>
          </p:cNvSpPr>
          <p:nvPr>
            <p:ph type="ctrTitle"/>
          </p:nvPr>
        </p:nvSpPr>
        <p:spPr>
          <a:xfrm>
            <a:off x="4093453" y="194781"/>
            <a:ext cx="5050500" cy="655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2600"/>
              <a:buFont typeface="Garamond"/>
              <a:buNone/>
              <a:defRPr sz="2600" b="1" i="0" u="none" strike="noStrike" cap="none">
                <a:solidFill>
                  <a:srgbClr val="FFFFFF"/>
                </a:solidFill>
                <a:latin typeface="Garamond"/>
                <a:ea typeface="Garamond"/>
                <a:cs typeface="Garamond"/>
                <a:sym typeface="Garamond"/>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pic>
        <p:nvPicPr>
          <p:cNvPr id="40" name="Shape 40"/>
          <p:cNvPicPr preferRelativeResize="0"/>
          <p:nvPr/>
        </p:nvPicPr>
        <p:blipFill rotWithShape="1">
          <a:blip r:embed="rId2">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85303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solidFill>
          <a:schemeClr val="lt1"/>
        </a:solidFill>
        <a:effectLst/>
      </p:bgPr>
    </p:bg>
    <p:spTree>
      <p:nvGrpSpPr>
        <p:cNvPr id="1" name="Shape 41"/>
        <p:cNvGrpSpPr/>
        <p:nvPr/>
      </p:nvGrpSpPr>
      <p:grpSpPr>
        <a:xfrm>
          <a:off x="0" y="0"/>
          <a:ext cx="0" cy="0"/>
          <a:chOff x="0" y="0"/>
          <a:chExt cx="0" cy="0"/>
        </a:xfrm>
      </p:grpSpPr>
      <p:sp>
        <p:nvSpPr>
          <p:cNvPr id="42" name="Shape 42"/>
          <p:cNvSpPr txBox="1">
            <a:spLocks noGrp="1"/>
          </p:cNvSpPr>
          <p:nvPr>
            <p:ph type="dt" idx="10"/>
          </p:nvPr>
        </p:nvSpPr>
        <p:spPr>
          <a:xfrm>
            <a:off x="457200" y="6356351"/>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3" name="Shape 43"/>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4" name="Shape 44"/>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
        <p:nvSpPr>
          <p:cNvPr id="45" name="Shape 45"/>
          <p:cNvSpPr/>
          <p:nvPr/>
        </p:nvSpPr>
        <p:spPr>
          <a:xfrm>
            <a:off x="-106118" y="-94592"/>
            <a:ext cx="3534900" cy="6269700"/>
          </a:xfrm>
          <a:prstGeom prst="round2DiagRect">
            <a:avLst>
              <a:gd name="adj1" fmla="val 6202"/>
              <a:gd name="adj2" fmla="val 0"/>
            </a:avLst>
          </a:prstGeom>
          <a:solidFill>
            <a:srgbClr val="DEEBF8">
              <a:alpha val="243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46" name="Shape 46"/>
          <p:cNvPicPr preferRelativeResize="0"/>
          <p:nvPr/>
        </p:nvPicPr>
        <p:blipFill rotWithShape="1">
          <a:blip r:embed="rId2">
            <a:alphaModFix/>
          </a:blip>
          <a:srcRect/>
          <a:stretch/>
        </p:blipFill>
        <p:spPr>
          <a:xfrm>
            <a:off x="6553200" y="290151"/>
            <a:ext cx="2329716" cy="794916"/>
          </a:xfrm>
          <a:prstGeom prst="rect">
            <a:avLst/>
          </a:prstGeom>
          <a:noFill/>
          <a:ln>
            <a:noFill/>
          </a:ln>
        </p:spPr>
      </p:pic>
      <p:pic>
        <p:nvPicPr>
          <p:cNvPr id="47" name="Shape 47"/>
          <p:cNvPicPr preferRelativeResize="0"/>
          <p:nvPr/>
        </p:nvPicPr>
        <p:blipFill rotWithShape="1">
          <a:blip r:embed="rId3">
            <a:alphaModFix/>
          </a:blip>
          <a:srcRect/>
          <a:stretch/>
        </p:blipFill>
        <p:spPr>
          <a:xfrm>
            <a:off x="531933" y="656306"/>
            <a:ext cx="2363853" cy="428760"/>
          </a:xfrm>
          <a:prstGeom prst="rect">
            <a:avLst/>
          </a:prstGeom>
          <a:noFill/>
          <a:ln>
            <a:noFill/>
          </a:ln>
        </p:spPr>
      </p:pic>
    </p:spTree>
    <p:extLst>
      <p:ext uri="{BB962C8B-B14F-4D97-AF65-F5344CB8AC3E}">
        <p14:creationId xmlns:p14="http://schemas.microsoft.com/office/powerpoint/2010/main" val="1063300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2864890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2E4D-E986-49E7-B9A5-784A3EB92A60}"/>
              </a:ext>
            </a:extLst>
          </p:cNvPr>
          <p:cNvSpPr>
            <a:spLocks noGrp="1"/>
          </p:cNvSpPr>
          <p:nvPr>
            <p:ph type="ctrTitle"/>
          </p:nvPr>
        </p:nvSpPr>
        <p:spPr>
          <a:xfrm>
            <a:off x="628650" y="1122363"/>
            <a:ext cx="7886700" cy="2387600"/>
          </a:xfrm>
        </p:spPr>
        <p:txBody>
          <a:bodyPr anchor="t" anchorCtr="0"/>
          <a:lstStyle>
            <a:lvl1pPr algn="ctr">
              <a:defRPr sz="4500">
                <a:solidFill>
                  <a:srgbClr val="F27057"/>
                </a:solidFill>
              </a:defRPr>
            </a:lvl1pPr>
          </a:lstStyle>
          <a:p>
            <a:r>
              <a:rPr lang="en-US" dirty="0"/>
              <a:t>Click to edit Master title style</a:t>
            </a:r>
          </a:p>
        </p:txBody>
      </p:sp>
      <p:sp>
        <p:nvSpPr>
          <p:cNvPr id="3" name="Subtitle 2">
            <a:extLst>
              <a:ext uri="{FF2B5EF4-FFF2-40B4-BE49-F238E27FC236}">
                <a16:creationId xmlns:a16="http://schemas.microsoft.com/office/drawing/2014/main" id="{1A79DF28-38B8-4232-8693-13530A747798}"/>
              </a:ext>
            </a:extLst>
          </p:cNvPr>
          <p:cNvSpPr>
            <a:spLocks noGrp="1"/>
          </p:cNvSpPr>
          <p:nvPr>
            <p:ph type="subTitle" idx="1"/>
          </p:nvPr>
        </p:nvSpPr>
        <p:spPr>
          <a:xfrm>
            <a:off x="628650" y="3602038"/>
            <a:ext cx="7886700" cy="1655762"/>
          </a:xfrm>
        </p:spPr>
        <p:txBody>
          <a:bodyPr anchor="t" anchorCtr="0"/>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2E8B696C-0F2F-4EA1-AE39-C7B17DEFC2B6}"/>
              </a:ext>
            </a:extLst>
          </p:cNvPr>
          <p:cNvSpPr>
            <a:spLocks noGrp="1"/>
          </p:cNvSpPr>
          <p:nvPr>
            <p:ph type="dt" sz="half" idx="10"/>
          </p:nvPr>
        </p:nvSpPr>
        <p:spPr/>
        <p:txBody>
          <a:bodyPr/>
          <a:lstStyle>
            <a:lvl1pPr>
              <a:defRPr b="0" i="0">
                <a:latin typeface="Lato" charset="0"/>
                <a:ea typeface="Lato" charset="0"/>
                <a:cs typeface="Lato" charset="0"/>
              </a:defRPr>
            </a:lvl1pPr>
          </a:lstStyle>
          <a:p>
            <a:fld id="{565D3496-5F27-48F4-A504-E7124CA0A80D}" type="datetimeFigureOut">
              <a:rPr lang="en-US" smtClean="0"/>
              <a:pPr/>
              <a:t>9/12/2022</a:t>
            </a:fld>
            <a:endParaRPr lang="en-US" dirty="0"/>
          </a:p>
        </p:txBody>
      </p:sp>
      <p:sp>
        <p:nvSpPr>
          <p:cNvPr id="5" name="Footer Placeholder 4">
            <a:extLst>
              <a:ext uri="{FF2B5EF4-FFF2-40B4-BE49-F238E27FC236}">
                <a16:creationId xmlns:a16="http://schemas.microsoft.com/office/drawing/2014/main" id="{DA6CAE2C-A12F-437D-9997-7F0FEF396C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55D485-06CA-4740-9501-C044ACA79B86}"/>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22386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905C-B8AD-4CCA-83A4-EE59D67B7A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A150E-C9FB-462A-942C-7D8B5595A8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6D1C8-0DE3-46A6-BAD6-C48FE6A9471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DBED7F3-EE65-4A62-9A01-76F9EE2707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A77204-0D74-4AF1-97A0-F200769940C8}"/>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6449315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9E6D-0EA1-45C6-A146-B1AE53C6EE43}"/>
              </a:ext>
            </a:extLst>
          </p:cNvPr>
          <p:cNvSpPr>
            <a:spLocks noGrp="1"/>
          </p:cNvSpPr>
          <p:nvPr>
            <p:ph type="title"/>
          </p:nvPr>
        </p:nvSpPr>
        <p:spPr/>
        <p:txBody>
          <a:bodyPr/>
          <a:lstStyle>
            <a:lvl1pPr>
              <a:defRPr b="0" i="0">
                <a:solidFill>
                  <a:srgbClr val="F27057"/>
                </a:solidFill>
                <a:latin typeface="Lato Light" charset="0"/>
                <a:ea typeface="Lato Light" charset="0"/>
                <a:cs typeface="Lato Light"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18DE1C6-598B-4264-9F29-FB7F8B01A6D6}"/>
              </a:ext>
            </a:extLst>
          </p:cNvPr>
          <p:cNvSpPr>
            <a:spLocks noGrp="1"/>
          </p:cNvSpPr>
          <p:nvPr>
            <p:ph idx="1"/>
          </p:nvPr>
        </p:nvSpPr>
        <p:spPr/>
        <p:txBody>
          <a:bodyPr/>
          <a:lstStyle>
            <a:lvl1pPr>
              <a:lnSpc>
                <a:spcPct val="114000"/>
              </a:lnSpc>
              <a:defRPr sz="1950"/>
            </a:lvl1pPr>
            <a:lvl2pPr>
              <a:lnSpc>
                <a:spcPct val="114000"/>
              </a:lnSpc>
              <a:defRPr sz="1650"/>
            </a:lvl2pPr>
            <a:lvl3pPr>
              <a:lnSpc>
                <a:spcPct val="114000"/>
              </a:lnSpc>
              <a:defRPr sz="1650"/>
            </a:lvl3pPr>
            <a:lvl4pPr>
              <a:lnSpc>
                <a:spcPct val="114000"/>
              </a:lnSpc>
              <a:defRPr sz="1350" i="1"/>
            </a:lvl4pPr>
            <a:lvl5pPr>
              <a:lnSpc>
                <a:spcPct val="114000"/>
              </a:lnSpc>
              <a:defRPr sz="1350"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4EF5F5-7E5F-425F-B423-717B8A4C9104}"/>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5" name="Footer Placeholder 4">
            <a:extLst>
              <a:ext uri="{FF2B5EF4-FFF2-40B4-BE49-F238E27FC236}">
                <a16:creationId xmlns:a16="http://schemas.microsoft.com/office/drawing/2014/main" id="{753061F6-4ED2-4E1C-BF18-7743A69FBF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C15FEB-EE1E-4803-8609-E5B26BCE3C6A}"/>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3928301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B607-A8AA-4B1B-BA08-E2C6D93780B3}"/>
              </a:ext>
            </a:extLst>
          </p:cNvPr>
          <p:cNvSpPr>
            <a:spLocks noGrp="1"/>
          </p:cNvSpPr>
          <p:nvPr>
            <p:ph type="title"/>
          </p:nvPr>
        </p:nvSpPr>
        <p:spPr>
          <a:xfrm>
            <a:off x="623888" y="1709739"/>
            <a:ext cx="7886700" cy="2852737"/>
          </a:xfrm>
        </p:spPr>
        <p:txBody>
          <a:bodyPr anchor="b"/>
          <a:lstStyle>
            <a:lvl1pPr>
              <a:defRPr sz="4500">
                <a:solidFill>
                  <a:srgbClr val="F27057"/>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5ABD01F4-0E54-426A-B08E-9E5011ADA84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7DA96285-B0D1-4DE2-A5E7-1B9EEF9B62C7}"/>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5" name="Footer Placeholder 4">
            <a:extLst>
              <a:ext uri="{FF2B5EF4-FFF2-40B4-BE49-F238E27FC236}">
                <a16:creationId xmlns:a16="http://schemas.microsoft.com/office/drawing/2014/main" id="{CB542882-68EE-4EC9-9510-AC40DDBD1E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8ACEA7-0410-43AC-9C82-FC63347905DE}"/>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1325033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BA457-FC8F-4DE4-B88B-8FD696D44CFC}"/>
              </a:ext>
            </a:extLst>
          </p:cNvPr>
          <p:cNvSpPr>
            <a:spLocks noGrp="1"/>
          </p:cNvSpPr>
          <p:nvPr>
            <p:ph type="title"/>
          </p:nvPr>
        </p:nvSpPr>
        <p:spPr/>
        <p:txBody>
          <a:bodyPr/>
          <a:lstStyle>
            <a:lvl1pPr>
              <a:defRPr>
                <a:solidFill>
                  <a:srgbClr val="F2705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606D085-D7D7-4D91-83BC-887BCA9840ED}"/>
              </a:ext>
            </a:extLst>
          </p:cNvPr>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91DFF4D-FAE1-4FD8-9D4A-405E03A48D0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E97EB-7444-42BB-AA18-29600E86AE45}"/>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6" name="Footer Placeholder 5">
            <a:extLst>
              <a:ext uri="{FF2B5EF4-FFF2-40B4-BE49-F238E27FC236}">
                <a16:creationId xmlns:a16="http://schemas.microsoft.com/office/drawing/2014/main" id="{7FB26695-BCA6-451B-929F-CC60D6A9DF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C0639E-68AB-4FAC-BE8B-884346D3C29D}"/>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3162098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770D-8200-457D-AF96-9D2732A1D820}"/>
              </a:ext>
            </a:extLst>
          </p:cNvPr>
          <p:cNvSpPr>
            <a:spLocks noGrp="1"/>
          </p:cNvSpPr>
          <p:nvPr>
            <p:ph type="title"/>
          </p:nvPr>
        </p:nvSpPr>
        <p:spPr>
          <a:xfrm>
            <a:off x="629841" y="365126"/>
            <a:ext cx="7886700" cy="1325563"/>
          </a:xfrm>
        </p:spPr>
        <p:txBody>
          <a:bodyPr/>
          <a:lstStyle>
            <a:lvl1pPr>
              <a:defRPr>
                <a:solidFill>
                  <a:srgbClr val="F27057"/>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73E63EB-4F9F-4C6F-8DB3-835074F2458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F4765C0-C482-4FE6-B4E7-01DF33A628C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F485D0-74B2-4E4E-9B75-B9BD4F56C1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35B382C-91D8-49D9-A0EA-E9BD19AD612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5C1F37-6520-47E0-AF55-AD1D57F97338}"/>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8" name="Footer Placeholder 7">
            <a:extLst>
              <a:ext uri="{FF2B5EF4-FFF2-40B4-BE49-F238E27FC236}">
                <a16:creationId xmlns:a16="http://schemas.microsoft.com/office/drawing/2014/main" id="{67F6E87F-B6FA-443B-84D7-AC72849081B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65FDED-6EE3-453E-B94B-4812D65B6DED}"/>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3218392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C3654-E4BE-41D6-843C-36C154B217AF}"/>
              </a:ext>
            </a:extLst>
          </p:cNvPr>
          <p:cNvSpPr>
            <a:spLocks noGrp="1"/>
          </p:cNvSpPr>
          <p:nvPr>
            <p:ph type="title"/>
          </p:nvPr>
        </p:nvSpPr>
        <p:spPr/>
        <p:txBody>
          <a:bodyPr/>
          <a:lstStyle>
            <a:lvl1pPr>
              <a:defRPr>
                <a:solidFill>
                  <a:srgbClr val="F27057"/>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FCDD753-5F86-4B61-91FC-55245C43389C}"/>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4" name="Footer Placeholder 3">
            <a:extLst>
              <a:ext uri="{FF2B5EF4-FFF2-40B4-BE49-F238E27FC236}">
                <a16:creationId xmlns:a16="http://schemas.microsoft.com/office/drawing/2014/main" id="{920DB937-4238-40C3-9AB7-583B524B49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6428EAC-EF02-4572-9DE9-559F70BE7B4E}"/>
              </a:ext>
            </a:extLst>
          </p:cNvPr>
          <p:cNvSpPr>
            <a:spLocks noGrp="1"/>
          </p:cNvSpPr>
          <p:nvPr>
            <p:ph type="sldNum" sz="quarter" idx="12"/>
          </p:nvPr>
        </p:nvSpPr>
        <p:spPr/>
        <p:txBody>
          <a:bodyPr/>
          <a:lstStyle/>
          <a:p>
            <a:fld id="{C79A5176-0AC6-42FD-97A0-E7C65B1DAF4D}" type="slidenum">
              <a:rPr lang="en-US" smtClean="0"/>
              <a:t>‹#›</a:t>
            </a:fld>
            <a:endParaRPr lang="en-US" dirty="0"/>
          </a:p>
        </p:txBody>
      </p:sp>
      <p:sp>
        <p:nvSpPr>
          <p:cNvPr id="6" name="TextBox 5"/>
          <p:cNvSpPr txBox="1"/>
          <p:nvPr userDrawn="1"/>
        </p:nvSpPr>
        <p:spPr>
          <a:xfrm>
            <a:off x="3062177" y="1041991"/>
            <a:ext cx="184731" cy="253916"/>
          </a:xfrm>
          <a:prstGeom prst="rect">
            <a:avLst/>
          </a:prstGeom>
          <a:noFill/>
        </p:spPr>
        <p:txBody>
          <a:bodyPr wrap="none" rtlCol="0">
            <a:spAutoFit/>
          </a:bodyPr>
          <a:lstStyle/>
          <a:p>
            <a:endParaRPr lang="en-US" sz="1050" dirty="0"/>
          </a:p>
        </p:txBody>
      </p:sp>
    </p:spTree>
    <p:extLst>
      <p:ext uri="{BB962C8B-B14F-4D97-AF65-F5344CB8AC3E}">
        <p14:creationId xmlns:p14="http://schemas.microsoft.com/office/powerpoint/2010/main" val="3242106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27057"/>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0341AC-B0C8-44E4-8213-F37E54778362}"/>
              </a:ext>
            </a:extLst>
          </p:cNvPr>
          <p:cNvSpPr>
            <a:spLocks noGrp="1"/>
          </p:cNvSpPr>
          <p:nvPr>
            <p:ph type="title"/>
          </p:nvPr>
        </p:nvSpPr>
        <p:spPr>
          <a:xfrm>
            <a:off x="630936" y="365761"/>
            <a:ext cx="78867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58673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F886-D5F1-45A2-BB1E-6EEC37BFCEAA}"/>
              </a:ext>
            </a:extLst>
          </p:cNvPr>
          <p:cNvSpPr>
            <a:spLocks noGrp="1"/>
          </p:cNvSpPr>
          <p:nvPr>
            <p:ph type="title"/>
          </p:nvPr>
        </p:nvSpPr>
        <p:spPr>
          <a:xfrm>
            <a:off x="629841" y="457200"/>
            <a:ext cx="2949178" cy="1600200"/>
          </a:xfrm>
        </p:spPr>
        <p:txBody>
          <a:bodyPr anchor="b"/>
          <a:lstStyle>
            <a:lvl1pPr>
              <a:defRPr sz="2400">
                <a:solidFill>
                  <a:srgbClr val="F2705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F2EAE6-7E74-48CB-8871-33CE3C39523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99D3C4-6940-45DC-BD93-06CD16A976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11F40A0-1923-4627-9217-5FD1EED27161}"/>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6" name="Footer Placeholder 5">
            <a:extLst>
              <a:ext uri="{FF2B5EF4-FFF2-40B4-BE49-F238E27FC236}">
                <a16:creationId xmlns:a16="http://schemas.microsoft.com/office/drawing/2014/main" id="{7C340C17-94B9-4DBA-8931-BB73489129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87517E-7FF8-44F3-B303-71411D6A0D2B}"/>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2562777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0DA5-342F-4211-A20E-963025AA54B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667FFA3-6135-40BD-B3CD-DE418603350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8F5E5D5F-B20F-482F-93EA-699B41AF30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60C3EE-FB8F-439D-A184-7C3A997CF692}"/>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6" name="Footer Placeholder 5">
            <a:extLst>
              <a:ext uri="{FF2B5EF4-FFF2-40B4-BE49-F238E27FC236}">
                <a16:creationId xmlns:a16="http://schemas.microsoft.com/office/drawing/2014/main" id="{F0AC0FD7-ACDD-44F1-A83D-053B87B961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478548-837E-45C1-9A71-0AEE9185788A}"/>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2692521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A24D-9DC4-445A-B60A-49FEFABDC6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5D9B06-0C68-4508-91B6-1565B7E547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AAEBB-56DD-40E1-A28E-587B65BB90D1}"/>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5" name="Footer Placeholder 4">
            <a:extLst>
              <a:ext uri="{FF2B5EF4-FFF2-40B4-BE49-F238E27FC236}">
                <a16:creationId xmlns:a16="http://schemas.microsoft.com/office/drawing/2014/main" id="{22081334-FC08-4B48-A0C0-3546CFC4E5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3D1BD9-559C-403C-B371-64C7177605AB}"/>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3971190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360AEB-1EBC-4F08-8445-281F7708CA5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F122BE-077B-47D6-89AC-F3A3F7CE206C}"/>
              </a:ext>
            </a:extLst>
          </p:cNvPr>
          <p:cNvSpPr>
            <a:spLocks noGrp="1"/>
          </p:cNvSpPr>
          <p:nvPr>
            <p:ph type="body" orient="vert" idx="1"/>
          </p:nvPr>
        </p:nvSpPr>
        <p:spPr>
          <a:xfrm>
            <a:off x="628650" y="365125"/>
            <a:ext cx="5800725"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721550-03C7-41D0-9E12-7D01FE0E3F4A}"/>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5" name="Footer Placeholder 4">
            <a:extLst>
              <a:ext uri="{FF2B5EF4-FFF2-40B4-BE49-F238E27FC236}">
                <a16:creationId xmlns:a16="http://schemas.microsoft.com/office/drawing/2014/main" id="{06CA43CD-BFF1-4F90-8330-135964BCCF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93E33E-2116-409C-9567-4D1B273EF31C}"/>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21005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4748-7DE2-44AB-9851-7BE5B524DA7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0DBFC70-984F-4A3B-9C2B-BA451865FDC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141C8DB-9B34-49BB-B116-6419871FC8D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F2D34B-EE7C-40ED-A507-C3972A40B58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435D4B-BC6A-455D-B93A-D4BB3B3054F3}"/>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6993995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2E4D-E986-49E7-B9A5-784A3EB92A60}"/>
              </a:ext>
            </a:extLst>
          </p:cNvPr>
          <p:cNvSpPr>
            <a:spLocks noGrp="1"/>
          </p:cNvSpPr>
          <p:nvPr>
            <p:ph type="ctrTitle"/>
          </p:nvPr>
        </p:nvSpPr>
        <p:spPr>
          <a:xfrm>
            <a:off x="628650" y="1122363"/>
            <a:ext cx="7886700" cy="2387600"/>
          </a:xfrm>
        </p:spPr>
        <p:txBody>
          <a:bodyPr anchor="t" anchorCtr="0"/>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1A79DF28-38B8-4232-8693-13530A747798}"/>
              </a:ext>
            </a:extLst>
          </p:cNvPr>
          <p:cNvSpPr>
            <a:spLocks noGrp="1"/>
          </p:cNvSpPr>
          <p:nvPr>
            <p:ph type="subTitle" idx="1"/>
          </p:nvPr>
        </p:nvSpPr>
        <p:spPr>
          <a:xfrm>
            <a:off x="628650" y="3602038"/>
            <a:ext cx="7886700" cy="1655762"/>
          </a:xfrm>
        </p:spPr>
        <p:txBody>
          <a:bodyPr anchor="t" anchorCtr="0"/>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2E8B696C-0F2F-4EA1-AE39-C7B17DEFC2B6}"/>
              </a:ext>
            </a:extLst>
          </p:cNvPr>
          <p:cNvSpPr>
            <a:spLocks noGrp="1"/>
          </p:cNvSpPr>
          <p:nvPr>
            <p:ph type="dt" sz="half" idx="10"/>
          </p:nvPr>
        </p:nvSpPr>
        <p:spPr/>
        <p:txBody>
          <a:bodyPr/>
          <a:lstStyle>
            <a:lvl1pPr>
              <a:defRPr b="0" i="0">
                <a:latin typeface="Lato" charset="0"/>
                <a:ea typeface="Lato" charset="0"/>
                <a:cs typeface="Lato" charset="0"/>
              </a:defRPr>
            </a:lvl1pPr>
          </a:lstStyle>
          <a:p>
            <a:fld id="{565D3496-5F27-48F4-A504-E7124CA0A80D}" type="datetimeFigureOut">
              <a:rPr lang="en-US" smtClean="0"/>
              <a:pPr/>
              <a:t>9/12/2022</a:t>
            </a:fld>
            <a:endParaRPr lang="en-US" dirty="0"/>
          </a:p>
        </p:txBody>
      </p:sp>
      <p:sp>
        <p:nvSpPr>
          <p:cNvPr id="5" name="Footer Placeholder 4">
            <a:extLst>
              <a:ext uri="{FF2B5EF4-FFF2-40B4-BE49-F238E27FC236}">
                <a16:creationId xmlns:a16="http://schemas.microsoft.com/office/drawing/2014/main" id="{DA6CAE2C-A12F-437D-9997-7F0FEF396C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55D485-06CA-4740-9501-C044ACA79B86}"/>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1853542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9E6D-0EA1-45C6-A146-B1AE53C6EE43}"/>
              </a:ext>
            </a:extLst>
          </p:cNvPr>
          <p:cNvSpPr>
            <a:spLocks noGrp="1"/>
          </p:cNvSpPr>
          <p:nvPr>
            <p:ph type="title"/>
          </p:nvPr>
        </p:nvSpPr>
        <p:spPr/>
        <p:txBody>
          <a:bodyPr/>
          <a:lstStyle>
            <a:lvl1pPr>
              <a:defRPr b="0" i="0">
                <a:solidFill>
                  <a:srgbClr val="A74C9D"/>
                </a:solidFill>
                <a:latin typeface="Lato Light" charset="0"/>
                <a:ea typeface="Lato Light" charset="0"/>
                <a:cs typeface="Lato Light"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18DE1C6-598B-4264-9F29-FB7F8B01A6D6}"/>
              </a:ext>
            </a:extLst>
          </p:cNvPr>
          <p:cNvSpPr>
            <a:spLocks noGrp="1"/>
          </p:cNvSpPr>
          <p:nvPr>
            <p:ph idx="1"/>
          </p:nvPr>
        </p:nvSpPr>
        <p:spPr/>
        <p:txBody>
          <a:bodyPr/>
          <a:lstStyle>
            <a:lvl1pPr>
              <a:lnSpc>
                <a:spcPct val="114000"/>
              </a:lnSpc>
              <a:defRPr sz="1950"/>
            </a:lvl1pPr>
            <a:lvl2pPr>
              <a:lnSpc>
                <a:spcPct val="114000"/>
              </a:lnSpc>
              <a:defRPr sz="1650"/>
            </a:lvl2pPr>
            <a:lvl3pPr>
              <a:lnSpc>
                <a:spcPct val="114000"/>
              </a:lnSpc>
              <a:defRPr sz="1650"/>
            </a:lvl3pPr>
            <a:lvl4pPr>
              <a:lnSpc>
                <a:spcPct val="114000"/>
              </a:lnSpc>
              <a:defRPr sz="1350" i="1"/>
            </a:lvl4pPr>
            <a:lvl5pPr>
              <a:lnSpc>
                <a:spcPct val="114000"/>
              </a:lnSpc>
              <a:defRPr sz="1350"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4EF5F5-7E5F-425F-B423-717B8A4C9104}"/>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5" name="Footer Placeholder 4">
            <a:extLst>
              <a:ext uri="{FF2B5EF4-FFF2-40B4-BE49-F238E27FC236}">
                <a16:creationId xmlns:a16="http://schemas.microsoft.com/office/drawing/2014/main" id="{753061F6-4ED2-4E1C-BF18-7743A69FBF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C15FEB-EE1E-4803-8609-E5B26BCE3C6A}"/>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4108667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B607-A8AA-4B1B-BA08-E2C6D93780B3}"/>
              </a:ext>
            </a:extLst>
          </p:cNvPr>
          <p:cNvSpPr>
            <a:spLocks noGrp="1"/>
          </p:cNvSpPr>
          <p:nvPr>
            <p:ph type="title"/>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5ABD01F4-0E54-426A-B08E-9E5011ADA84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7DA96285-B0D1-4DE2-A5E7-1B9EEF9B62C7}"/>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5" name="Footer Placeholder 4">
            <a:extLst>
              <a:ext uri="{FF2B5EF4-FFF2-40B4-BE49-F238E27FC236}">
                <a16:creationId xmlns:a16="http://schemas.microsoft.com/office/drawing/2014/main" id="{CB542882-68EE-4EC9-9510-AC40DDBD1E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8ACEA7-0410-43AC-9C82-FC63347905DE}"/>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1146439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BA457-FC8F-4DE4-B88B-8FD696D44CF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606D085-D7D7-4D91-83BC-887BCA9840ED}"/>
              </a:ext>
            </a:extLst>
          </p:cNvPr>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91DFF4D-FAE1-4FD8-9D4A-405E03A48D0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E97EB-7444-42BB-AA18-29600E86AE45}"/>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6" name="Footer Placeholder 5">
            <a:extLst>
              <a:ext uri="{FF2B5EF4-FFF2-40B4-BE49-F238E27FC236}">
                <a16:creationId xmlns:a16="http://schemas.microsoft.com/office/drawing/2014/main" id="{7FB26695-BCA6-451B-929F-CC60D6A9DF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C0639E-68AB-4FAC-BE8B-884346D3C29D}"/>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285853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770D-8200-457D-AF96-9D2732A1D82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3E63EB-4F9F-4C6F-8DB3-835074F2458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F4765C0-C482-4FE6-B4E7-01DF33A628C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F485D0-74B2-4E4E-9B75-B9BD4F56C1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35B382C-91D8-49D9-A0EA-E9BD19AD612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5C1F37-6520-47E0-AF55-AD1D57F97338}"/>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8" name="Footer Placeholder 7">
            <a:extLst>
              <a:ext uri="{FF2B5EF4-FFF2-40B4-BE49-F238E27FC236}">
                <a16:creationId xmlns:a16="http://schemas.microsoft.com/office/drawing/2014/main" id="{67F6E87F-B6FA-443B-84D7-AC72849081B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65FDED-6EE3-453E-B94B-4812D65B6DED}"/>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1208070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C3654-E4BE-41D6-843C-36C154B217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CDD753-5F86-4B61-91FC-55245C43389C}"/>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4" name="Footer Placeholder 3">
            <a:extLst>
              <a:ext uri="{FF2B5EF4-FFF2-40B4-BE49-F238E27FC236}">
                <a16:creationId xmlns:a16="http://schemas.microsoft.com/office/drawing/2014/main" id="{920DB937-4238-40C3-9AB7-583B524B49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6428EAC-EF02-4572-9DE9-559F70BE7B4E}"/>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3038890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0">
              <a:srgbClr val="A74C9D"/>
            </a:gs>
            <a:gs pos="100000">
              <a:srgbClr val="8467AD"/>
            </a:gs>
          </a:gsLst>
          <a:lin ang="0" scaled="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60341AC-B0C8-44E4-8213-F37E54778362}"/>
              </a:ext>
            </a:extLst>
          </p:cNvPr>
          <p:cNvSpPr>
            <a:spLocks noGrp="1"/>
          </p:cNvSpPr>
          <p:nvPr>
            <p:ph type="title"/>
          </p:nvPr>
        </p:nvSpPr>
        <p:spPr>
          <a:xfrm>
            <a:off x="630936" y="365761"/>
            <a:ext cx="78867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66800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F886-D5F1-45A2-BB1E-6EEC37BFCEA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0F2EAE6-7E74-48CB-8871-33CE3C39523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99D3C4-6940-45DC-BD93-06CD16A976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11F40A0-1923-4627-9217-5FD1EED27161}"/>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6" name="Footer Placeholder 5">
            <a:extLst>
              <a:ext uri="{FF2B5EF4-FFF2-40B4-BE49-F238E27FC236}">
                <a16:creationId xmlns:a16="http://schemas.microsoft.com/office/drawing/2014/main" id="{7C340C17-94B9-4DBA-8931-BB73489129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87517E-7FF8-44F3-B303-71411D6A0D2B}"/>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2513695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0DA5-342F-4211-A20E-963025AA54B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667FFA3-6135-40BD-B3CD-DE418603350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8F5E5D5F-B20F-482F-93EA-699B41AF30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60C3EE-FB8F-439D-A184-7C3A997CF692}"/>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6" name="Footer Placeholder 5">
            <a:extLst>
              <a:ext uri="{FF2B5EF4-FFF2-40B4-BE49-F238E27FC236}">
                <a16:creationId xmlns:a16="http://schemas.microsoft.com/office/drawing/2014/main" id="{F0AC0FD7-ACDD-44F1-A83D-053B87B9614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478548-837E-45C1-9A71-0AEE9185788A}"/>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843597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A24D-9DC4-445A-B60A-49FEFABDC6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5D9B06-0C68-4508-91B6-1565B7E547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AAEBB-56DD-40E1-A28E-587B65BB90D1}"/>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5" name="Footer Placeholder 4">
            <a:extLst>
              <a:ext uri="{FF2B5EF4-FFF2-40B4-BE49-F238E27FC236}">
                <a16:creationId xmlns:a16="http://schemas.microsoft.com/office/drawing/2014/main" id="{22081334-FC08-4B48-A0C0-3546CFC4E5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3D1BD9-559C-403C-B371-64C7177605AB}"/>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216915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402C-5461-487F-BC6B-75DC56B8DC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28398-844C-4D24-909E-12ABFADBD8E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03BFE5-47EB-49D3-B29A-66B73B25F4D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1C9F96-28A6-4C67-A7C0-82E7B788AF3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0EED860-DF58-4B1A-B9BF-EDA96346B3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EBEA35-3891-407E-AE52-9C991A280E46}"/>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9777222"/>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360AEB-1EBC-4F08-8445-281F7708CA5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F122BE-077B-47D6-89AC-F3A3F7CE206C}"/>
              </a:ext>
            </a:extLst>
          </p:cNvPr>
          <p:cNvSpPr>
            <a:spLocks noGrp="1"/>
          </p:cNvSpPr>
          <p:nvPr>
            <p:ph type="body" orient="vert" idx="1"/>
          </p:nvPr>
        </p:nvSpPr>
        <p:spPr>
          <a:xfrm>
            <a:off x="628650" y="365125"/>
            <a:ext cx="5800725"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721550-03C7-41D0-9E12-7D01FE0E3F4A}"/>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5" name="Footer Placeholder 4">
            <a:extLst>
              <a:ext uri="{FF2B5EF4-FFF2-40B4-BE49-F238E27FC236}">
                <a16:creationId xmlns:a16="http://schemas.microsoft.com/office/drawing/2014/main" id="{06CA43CD-BFF1-4F90-8330-135964BCCF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93E33E-2116-409C-9567-4D1B273EF31C}"/>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3975865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23"/>
        <p:cNvGrpSpPr/>
        <p:nvPr/>
      </p:nvGrpSpPr>
      <p:grpSpPr>
        <a:xfrm>
          <a:off x="0" y="0"/>
          <a:ext cx="0" cy="0"/>
          <a:chOff x="0" y="0"/>
          <a:chExt cx="0" cy="0"/>
        </a:xfrm>
      </p:grpSpPr>
    </p:spTree>
    <p:extLst>
      <p:ext uri="{BB962C8B-B14F-4D97-AF65-F5344CB8AC3E}">
        <p14:creationId xmlns:p14="http://schemas.microsoft.com/office/powerpoint/2010/main" val="873086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4093453" y="194781"/>
            <a:ext cx="5050545" cy="655919"/>
          </a:xfrm>
          <a:prstGeom prst="rect">
            <a:avLst/>
          </a:prstGeom>
          <a:noFill/>
          <a:ln>
            <a:noFill/>
          </a:ln>
        </p:spPr>
        <p:txBody>
          <a:bodyPr lIns="91425" tIns="91425" rIns="91425" bIns="91425" anchor="ctr" anchorCtr="0"/>
          <a:lstStyle>
            <a:lvl1pPr marL="0" marR="0" lvl="0" indent="0" algn="ctr" rtl="0">
              <a:spcBef>
                <a:spcPts val="0"/>
              </a:spcBef>
              <a:buClr>
                <a:srgbClr val="FFFFFF"/>
              </a:buClr>
              <a:buFont typeface="Garamond"/>
              <a:buNone/>
              <a:defRPr sz="2600" b="1" i="0" u="none" strike="noStrike" cap="none">
                <a:solidFill>
                  <a:srgbClr val="FFFFFF"/>
                </a:solidFill>
                <a:latin typeface="Garamond"/>
                <a:ea typeface="Garamond"/>
                <a:cs typeface="Garamond"/>
                <a:sym typeface="Garamond"/>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7" name="Shape 17"/>
          <p:cNvPicPr preferRelativeResize="0"/>
          <p:nvPr/>
        </p:nvPicPr>
        <p:blipFill rotWithShape="1">
          <a:blip r:embed="rId2">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49061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ustom Layout">
    <p:bg>
      <p:bgPr>
        <a:solidFill>
          <a:schemeClr val="lt1"/>
        </a:solidFill>
        <a:effectLst/>
      </p:bgPr>
    </p:bg>
    <p:spTree>
      <p:nvGrpSpPr>
        <p:cNvPr id="1" name="Shape 18"/>
        <p:cNvGrpSpPr/>
        <p:nvPr/>
      </p:nvGrpSpPr>
      <p:grpSpPr>
        <a:xfrm>
          <a:off x="0" y="0"/>
          <a:ext cx="0" cy="0"/>
          <a:chOff x="0" y="0"/>
          <a:chExt cx="0" cy="0"/>
        </a:xfrm>
      </p:grpSpPr>
      <p:sp>
        <p:nvSpPr>
          <p:cNvPr id="19" name="Shape 1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0" name="Shape 2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21" name="Shape 2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
        <p:nvSpPr>
          <p:cNvPr id="22" name="Shape 22"/>
          <p:cNvSpPr/>
          <p:nvPr/>
        </p:nvSpPr>
        <p:spPr>
          <a:xfrm>
            <a:off x="-106118" y="-94592"/>
            <a:ext cx="3534860" cy="6269825"/>
          </a:xfrm>
          <a:prstGeom prst="round2DiagRect">
            <a:avLst>
              <a:gd name="adj1" fmla="val 6202"/>
              <a:gd name="adj2" fmla="val 0"/>
            </a:avLst>
          </a:prstGeom>
          <a:solidFill>
            <a:srgbClr val="DEEBF8">
              <a:alpha val="2470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Calibri"/>
              <a:ea typeface="Calibri"/>
              <a:cs typeface="Calibri"/>
              <a:sym typeface="Calibri"/>
            </a:endParaRPr>
          </a:p>
        </p:txBody>
      </p:sp>
      <p:pic>
        <p:nvPicPr>
          <p:cNvPr id="23" name="Shape 23"/>
          <p:cNvPicPr preferRelativeResize="0"/>
          <p:nvPr/>
        </p:nvPicPr>
        <p:blipFill rotWithShape="1">
          <a:blip r:embed="rId2">
            <a:alphaModFix/>
          </a:blip>
          <a:srcRect/>
          <a:stretch/>
        </p:blipFill>
        <p:spPr>
          <a:xfrm>
            <a:off x="531933" y="656306"/>
            <a:ext cx="2363852" cy="428760"/>
          </a:xfrm>
          <a:prstGeom prst="rect">
            <a:avLst/>
          </a:prstGeom>
          <a:noFill/>
          <a:ln>
            <a:noFill/>
          </a:ln>
        </p:spPr>
      </p:pic>
    </p:spTree>
    <p:extLst>
      <p:ext uri="{BB962C8B-B14F-4D97-AF65-F5344CB8AC3E}">
        <p14:creationId xmlns:p14="http://schemas.microsoft.com/office/powerpoint/2010/main" val="21879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3_Custom Layout">
    <p:bg>
      <p:bgPr>
        <a:solidFill>
          <a:schemeClr val="lt1"/>
        </a:solidFill>
        <a:effectLst/>
      </p:bgPr>
    </p:bg>
    <p:spTree>
      <p:nvGrpSpPr>
        <p:cNvPr id="1" name="Shape 41"/>
        <p:cNvGrpSpPr/>
        <p:nvPr/>
      </p:nvGrpSpPr>
      <p:grpSpPr>
        <a:xfrm>
          <a:off x="0" y="0"/>
          <a:ext cx="0" cy="0"/>
          <a:chOff x="0" y="0"/>
          <a:chExt cx="0" cy="0"/>
        </a:xfrm>
      </p:grpSpPr>
      <p:sp>
        <p:nvSpPr>
          <p:cNvPr id="42" name="Shape 4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3" name="Shape 4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44" name="Shape 4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dirty="0">
              <a:solidFill>
                <a:srgbClr val="888888"/>
              </a:solidFill>
              <a:latin typeface="Calibri"/>
              <a:ea typeface="Calibri"/>
              <a:cs typeface="Calibri"/>
              <a:sym typeface="Calibri"/>
            </a:endParaRPr>
          </a:p>
        </p:txBody>
      </p:sp>
      <p:sp>
        <p:nvSpPr>
          <p:cNvPr id="45" name="Shape 45"/>
          <p:cNvSpPr/>
          <p:nvPr/>
        </p:nvSpPr>
        <p:spPr>
          <a:xfrm>
            <a:off x="-106118" y="-94592"/>
            <a:ext cx="3534860" cy="6269825"/>
          </a:xfrm>
          <a:prstGeom prst="round2DiagRect">
            <a:avLst>
              <a:gd name="adj1" fmla="val 6202"/>
              <a:gd name="adj2" fmla="val 0"/>
            </a:avLst>
          </a:prstGeom>
          <a:solidFill>
            <a:srgbClr val="DEEBF8">
              <a:alpha val="24705"/>
            </a:srgbClr>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pic>
        <p:nvPicPr>
          <p:cNvPr id="46" name="Shape 46"/>
          <p:cNvPicPr preferRelativeResize="0"/>
          <p:nvPr/>
        </p:nvPicPr>
        <p:blipFill rotWithShape="1">
          <a:blip r:embed="rId2">
            <a:alphaModFix/>
          </a:blip>
          <a:srcRect/>
          <a:stretch/>
        </p:blipFill>
        <p:spPr>
          <a:xfrm>
            <a:off x="6553200" y="290151"/>
            <a:ext cx="2329714" cy="794916"/>
          </a:xfrm>
          <a:prstGeom prst="rect">
            <a:avLst/>
          </a:prstGeom>
          <a:noFill/>
          <a:ln>
            <a:noFill/>
          </a:ln>
        </p:spPr>
      </p:pic>
      <p:pic>
        <p:nvPicPr>
          <p:cNvPr id="47" name="Shape 47"/>
          <p:cNvPicPr preferRelativeResize="0"/>
          <p:nvPr/>
        </p:nvPicPr>
        <p:blipFill rotWithShape="1">
          <a:blip r:embed="rId3">
            <a:alphaModFix/>
          </a:blip>
          <a:srcRect/>
          <a:stretch/>
        </p:blipFill>
        <p:spPr>
          <a:xfrm>
            <a:off x="531933" y="656306"/>
            <a:ext cx="2363852" cy="428760"/>
          </a:xfrm>
          <a:prstGeom prst="rect">
            <a:avLst/>
          </a:prstGeom>
          <a:noFill/>
          <a:ln>
            <a:noFill/>
          </a:ln>
        </p:spPr>
      </p:pic>
    </p:spTree>
    <p:extLst>
      <p:ext uri="{BB962C8B-B14F-4D97-AF65-F5344CB8AC3E}">
        <p14:creationId xmlns:p14="http://schemas.microsoft.com/office/powerpoint/2010/main" val="38805792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D9E6D-0EA1-45C6-A146-B1AE53C6EE43}"/>
              </a:ext>
            </a:extLst>
          </p:cNvPr>
          <p:cNvSpPr>
            <a:spLocks noGrp="1"/>
          </p:cNvSpPr>
          <p:nvPr>
            <p:ph type="title"/>
          </p:nvPr>
        </p:nvSpPr>
        <p:spPr/>
        <p:txBody>
          <a:bodyPr/>
          <a:lstStyle>
            <a:lvl1pPr>
              <a:defRPr b="0" i="0">
                <a:solidFill>
                  <a:srgbClr val="A74C9D"/>
                </a:solidFill>
                <a:latin typeface="Lato Light" charset="0"/>
                <a:ea typeface="Lato Light" charset="0"/>
                <a:cs typeface="Lato Light"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18DE1C6-598B-4264-9F29-FB7F8B01A6D6}"/>
              </a:ext>
            </a:extLst>
          </p:cNvPr>
          <p:cNvSpPr>
            <a:spLocks noGrp="1"/>
          </p:cNvSpPr>
          <p:nvPr>
            <p:ph idx="1"/>
          </p:nvPr>
        </p:nvSpPr>
        <p:spPr/>
        <p:txBody>
          <a:bodyPr/>
          <a:lstStyle>
            <a:lvl1pPr>
              <a:lnSpc>
                <a:spcPct val="114000"/>
              </a:lnSpc>
              <a:defRPr sz="1950"/>
            </a:lvl1pPr>
            <a:lvl2pPr>
              <a:lnSpc>
                <a:spcPct val="114000"/>
              </a:lnSpc>
              <a:defRPr sz="1650"/>
            </a:lvl2pPr>
            <a:lvl3pPr>
              <a:lnSpc>
                <a:spcPct val="114000"/>
              </a:lnSpc>
              <a:defRPr sz="1650"/>
            </a:lvl3pPr>
            <a:lvl4pPr>
              <a:lnSpc>
                <a:spcPct val="114000"/>
              </a:lnSpc>
              <a:defRPr sz="1350" i="1"/>
            </a:lvl4pPr>
            <a:lvl5pPr>
              <a:lnSpc>
                <a:spcPct val="114000"/>
              </a:lnSpc>
              <a:defRPr sz="1350"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4EF5F5-7E5F-425F-B423-717B8A4C9104}"/>
              </a:ext>
            </a:extLst>
          </p:cNvPr>
          <p:cNvSpPr>
            <a:spLocks noGrp="1"/>
          </p:cNvSpPr>
          <p:nvPr>
            <p:ph type="dt" sz="half" idx="10"/>
          </p:nvPr>
        </p:nvSpPr>
        <p:spPr/>
        <p:txBody>
          <a:bodyPr/>
          <a:lstStyle/>
          <a:p>
            <a:fld id="{565D3496-5F27-48F4-A504-E7124CA0A80D}" type="datetimeFigureOut">
              <a:rPr lang="en-US" smtClean="0"/>
              <a:t>9/12/2022</a:t>
            </a:fld>
            <a:endParaRPr lang="en-US" dirty="0"/>
          </a:p>
        </p:txBody>
      </p:sp>
      <p:sp>
        <p:nvSpPr>
          <p:cNvPr id="5" name="Footer Placeholder 4">
            <a:extLst>
              <a:ext uri="{FF2B5EF4-FFF2-40B4-BE49-F238E27FC236}">
                <a16:creationId xmlns:a16="http://schemas.microsoft.com/office/drawing/2014/main" id="{753061F6-4ED2-4E1C-BF18-7743A69FBF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C15FEB-EE1E-4803-8609-E5B26BCE3C6A}"/>
              </a:ext>
            </a:extLst>
          </p:cNvPr>
          <p:cNvSpPr>
            <a:spLocks noGrp="1"/>
          </p:cNvSpPr>
          <p:nvPr>
            <p:ph type="sldNum" sz="quarter" idx="12"/>
          </p:nvPr>
        </p:nvSpPr>
        <p:spPr/>
        <p:txBody>
          <a:bodyPr/>
          <a:lstStyle/>
          <a:p>
            <a:fld id="{C79A5176-0AC6-42FD-97A0-E7C65B1DAF4D}" type="slidenum">
              <a:rPr lang="en-US" smtClean="0"/>
              <a:t>‹#›</a:t>
            </a:fld>
            <a:endParaRPr lang="en-US" dirty="0"/>
          </a:p>
        </p:txBody>
      </p:sp>
    </p:spTree>
    <p:extLst>
      <p:ext uri="{BB962C8B-B14F-4D97-AF65-F5344CB8AC3E}">
        <p14:creationId xmlns:p14="http://schemas.microsoft.com/office/powerpoint/2010/main" val="4132585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7EC8-E882-4AD5-9893-77EBD879A4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5B03EE-17AB-4274-BC7E-B1F5BE036CD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50CDFA6-F7B8-41A5-9234-506398C8A3E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0AFE74-5061-452B-8BBB-19E8A2F1318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D26CF1F-3CCC-4591-83C7-3B709F8E833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339CC7-0550-41EA-8A73-3E7A645B27E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ED3A556-017E-4FA3-BBB7-ADC0644D99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48E7034-51BB-416C-97FC-007639D45F45}"/>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0859440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50C85-293D-4D80-A8E4-8046AF0EC6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048E3-F613-4681-8E65-2B65ABE0C83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F5184D0-F717-47E0-BDE9-438A6B3D42C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2D05D5-7B9F-483A-B170-25C1BCE4F152}"/>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99341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C21A3-862D-4150-8AFA-B94A1D44CC8D}"/>
              </a:ext>
            </a:extLst>
          </p:cNvPr>
          <p:cNvSpPr>
            <a:spLocks noGrp="1"/>
          </p:cNvSpPr>
          <p:nvPr>
            <p:ph type="dt" sz="half" idx="10"/>
          </p:nvPr>
        </p:nvSpPr>
        <p:spPr/>
        <p:txBody>
          <a:bodyPr/>
          <a:lstStyle/>
          <a:p>
            <a:fld id="{BA4CDE71-9F50-4BFC-81F9-139E5C4F89BB}" type="datetimeFigureOut">
              <a:rPr lang="en-US" smtClean="0"/>
              <a:t>9/12/2022</a:t>
            </a:fld>
            <a:endParaRPr lang="en-US" dirty="0"/>
          </a:p>
        </p:txBody>
      </p:sp>
      <p:sp>
        <p:nvSpPr>
          <p:cNvPr id="3" name="Footer Placeholder 2">
            <a:extLst>
              <a:ext uri="{FF2B5EF4-FFF2-40B4-BE49-F238E27FC236}">
                <a16:creationId xmlns:a16="http://schemas.microsoft.com/office/drawing/2014/main" id="{14ADA9BB-A98D-4714-9CBF-74EDEF8F6EA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64D55E1-806E-40C7-B8FC-45D91C240FF6}"/>
              </a:ext>
            </a:extLst>
          </p:cNvPr>
          <p:cNvSpPr>
            <a:spLocks noGrp="1"/>
          </p:cNvSpPr>
          <p:nvPr>
            <p:ph type="sldNum" sz="quarter" idx="12"/>
          </p:nvPr>
        </p:nvSpPr>
        <p:spPr/>
        <p:txBody>
          <a:bodyPr/>
          <a:lstStyle/>
          <a:p>
            <a:fld id="{63B45986-AEE1-46EB-AC6B-A996700E200D}" type="slidenum">
              <a:rPr lang="en-US" smtClean="0"/>
              <a:t>‹#›</a:t>
            </a:fld>
            <a:endParaRPr lang="en-US" dirty="0"/>
          </a:p>
        </p:txBody>
      </p:sp>
    </p:spTree>
    <p:extLst>
      <p:ext uri="{BB962C8B-B14F-4D97-AF65-F5344CB8AC3E}">
        <p14:creationId xmlns:p14="http://schemas.microsoft.com/office/powerpoint/2010/main" val="396917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A512E-6EBE-4515-87B6-37A42F54800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700516C-4970-40BF-AF85-4DBFF8CEDA4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09D517-0838-4D09-B2ED-11A294DA8B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1DCDCED-AA00-40B6-ACB5-3C25BCC2F5D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C266C6F-8252-41A8-9035-A141AC766F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2D2538-ABB9-4856-81A0-DDF460A5BBDD}"/>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075434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41271-47B3-4F7D-B90F-D632634B31A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8C6A5FB-0B0A-430C-970A-AC1AA0B05E5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8FAAE66-F6F0-45F7-A704-34C4A94EA36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78D4FA4-E77B-41A7-A7BF-B0C4B6E9FE9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F9E5F54-C317-4C16-814B-F22D6FB64F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CBED2F3-D57C-4755-9647-66C5A1799D75}"/>
              </a:ext>
            </a:extLst>
          </p:cNvPr>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533464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theme" Target="../theme/theme5.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FEE4EC-65BC-404C-B965-DC1EC6EFD81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0779FF-0C31-49C2-941F-0F26BBCCA47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C02D1-AB59-4484-8F27-65E3D6EC31A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93C14BFD-767D-47C5-A296-34AC076B6F9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EA5AB60-D4A5-4D21-BA75-6C6B1CBA496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rtl="0">
              <a:spcBef>
                <a:spcPts val="0"/>
              </a:spcBef>
              <a:buSzPct val="25000"/>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1814198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400"/>
              <a:buFont typeface="Garamond"/>
              <a:buNone/>
              <a:defRPr sz="4400" b="0" i="0" u="none" strike="noStrike" cap="none">
                <a:solidFill>
                  <a:schemeClr val="dk1"/>
                </a:solidFill>
                <a:latin typeface="Garamond"/>
                <a:ea typeface="Garamond"/>
                <a:cs typeface="Garamond"/>
                <a:sym typeface="Garamond"/>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rme"/>
                <a:ea typeface="Carme"/>
                <a:cs typeface="Carme"/>
                <a:sym typeface="Carme"/>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rme"/>
                <a:ea typeface="Carme"/>
                <a:cs typeface="Carme"/>
                <a:sym typeface="Carme"/>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rme"/>
                <a:ea typeface="Carme"/>
                <a:cs typeface="Carme"/>
                <a:sym typeface="Carme"/>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rme"/>
                <a:ea typeface="Carme"/>
                <a:cs typeface="Carme"/>
                <a:sym typeface="Carme"/>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rme"/>
                <a:ea typeface="Carme"/>
                <a:cs typeface="Carme"/>
                <a:sym typeface="Carm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1"/>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1"/>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1"/>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13780713"/>
      </p:ext>
    </p:extLst>
  </p:cSld>
  <p:clrMap bg1="lt1" tx1="dk1" bg2="dk2" tx2="lt2" accent1="accent1" accent2="accent2" accent3="accent3" accent4="accent4" accent5="accent5" accent6="accent6" hlink="hlink" folHlink="folHlink"/>
  <p:sldLayoutIdLst>
    <p:sldLayoutId id="2147483765" r:id="rId1"/>
    <p:sldLayoutId id="2147483767" r:id="rId2"/>
    <p:sldLayoutId id="2147483768" r:id="rId3"/>
    <p:sldLayoutId id="2147483770" r:id="rId4"/>
    <p:sldLayoutId id="2147483771" r:id="rId5"/>
    <p:sldLayoutId id="214748377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8499B-665F-4430-ACA9-3E15E4278C61}"/>
              </a:ext>
            </a:extLst>
          </p:cNvPr>
          <p:cNvSpPr>
            <a:spLocks noGrp="1"/>
          </p:cNvSpPr>
          <p:nvPr>
            <p:ph type="title"/>
          </p:nvPr>
        </p:nvSpPr>
        <p:spPr>
          <a:xfrm>
            <a:off x="630936" y="365761"/>
            <a:ext cx="7886700" cy="1325563"/>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5F9592C2-98C7-4C33-A38C-3BF89D091116}"/>
              </a:ext>
            </a:extLst>
          </p:cNvPr>
          <p:cNvSpPr>
            <a:spLocks noGrp="1"/>
          </p:cNvSpPr>
          <p:nvPr>
            <p:ph type="body" idx="1"/>
          </p:nvPr>
        </p:nvSpPr>
        <p:spPr>
          <a:xfrm>
            <a:off x="628650" y="1825625"/>
            <a:ext cx="7886700" cy="4351338"/>
          </a:xfrm>
          <a:prstGeom prst="rect">
            <a:avLst/>
          </a:prstGeom>
        </p:spPr>
        <p:txBody>
          <a:bodyPr vert="horz" lIns="91440" tIns="45720" rIns="91440" bIns="4572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E36F1E-A2C0-42D3-9DB4-9DAB7D23A51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t" anchorCtr="0">
            <a:noAutofit/>
          </a:bodyPr>
          <a:lstStyle>
            <a:lvl1pPr algn="l">
              <a:defRPr sz="900" b="0" i="0">
                <a:solidFill>
                  <a:schemeClr val="tx1">
                    <a:tint val="75000"/>
                  </a:schemeClr>
                </a:solidFill>
                <a:latin typeface="Lato" charset="0"/>
                <a:ea typeface="Lato" charset="0"/>
                <a:cs typeface="Lato" charset="0"/>
              </a:defRPr>
            </a:lvl1pPr>
          </a:lstStyle>
          <a:p>
            <a:fld id="{565D3496-5F27-48F4-A504-E7124CA0A80D}" type="datetimeFigureOut">
              <a:rPr lang="en-US" smtClean="0"/>
              <a:pPr/>
              <a:t>9/12/2022</a:t>
            </a:fld>
            <a:endParaRPr lang="en-US" dirty="0"/>
          </a:p>
        </p:txBody>
      </p:sp>
      <p:sp>
        <p:nvSpPr>
          <p:cNvPr id="5" name="Footer Placeholder 4">
            <a:extLst>
              <a:ext uri="{FF2B5EF4-FFF2-40B4-BE49-F238E27FC236}">
                <a16:creationId xmlns:a16="http://schemas.microsoft.com/office/drawing/2014/main" id="{48F1A739-E3E8-4F54-9E83-72D002EA21C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t" anchorCtr="0">
            <a:noAutofit/>
          </a:bodyPr>
          <a:lstStyle>
            <a:lvl1pPr algn="ctr">
              <a:defRPr sz="900" b="0" i="0">
                <a:solidFill>
                  <a:schemeClr val="tx1">
                    <a:tint val="75000"/>
                  </a:schemeClr>
                </a:solidFill>
                <a:latin typeface="Lato" charset="0"/>
                <a:ea typeface="Lato" charset="0"/>
                <a:cs typeface="Lato" charset="0"/>
              </a:defRPr>
            </a:lvl1pPr>
          </a:lstStyle>
          <a:p>
            <a:endParaRPr lang="en-US" dirty="0"/>
          </a:p>
        </p:txBody>
      </p:sp>
      <p:sp>
        <p:nvSpPr>
          <p:cNvPr id="6" name="Slide Number Placeholder 5">
            <a:extLst>
              <a:ext uri="{FF2B5EF4-FFF2-40B4-BE49-F238E27FC236}">
                <a16:creationId xmlns:a16="http://schemas.microsoft.com/office/drawing/2014/main" id="{ADEA63C0-2B4C-4E16-8B03-8D0AE50DC4A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t" anchorCtr="0">
            <a:noAutofit/>
          </a:bodyPr>
          <a:lstStyle>
            <a:lvl1pPr algn="r">
              <a:defRPr sz="900" b="0" i="0">
                <a:solidFill>
                  <a:schemeClr val="tx1">
                    <a:tint val="75000"/>
                  </a:schemeClr>
                </a:solidFill>
                <a:latin typeface="Lato" charset="0"/>
                <a:ea typeface="Lato" charset="0"/>
                <a:cs typeface="Lato" charset="0"/>
              </a:defRPr>
            </a:lvl1pPr>
          </a:lstStyle>
          <a:p>
            <a:fld id="{C79A5176-0AC6-42FD-97A0-E7C65B1DAF4D}" type="slidenum">
              <a:rPr lang="en-US" smtClean="0"/>
              <a:pPr/>
              <a:t>‹#›</a:t>
            </a:fld>
            <a:endParaRPr lang="en-US" dirty="0"/>
          </a:p>
        </p:txBody>
      </p:sp>
    </p:spTree>
    <p:extLst>
      <p:ext uri="{BB962C8B-B14F-4D97-AF65-F5344CB8AC3E}">
        <p14:creationId xmlns:p14="http://schemas.microsoft.com/office/powerpoint/2010/main" val="172029516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685800" rtl="0" eaLnBrk="1" latinLnBrk="0" hangingPunct="1">
        <a:lnSpc>
          <a:spcPct val="90000"/>
        </a:lnSpc>
        <a:spcBef>
          <a:spcPct val="0"/>
        </a:spcBef>
        <a:buNone/>
        <a:defRPr sz="3300" b="0" i="0" kern="1200">
          <a:solidFill>
            <a:srgbClr val="F27057"/>
          </a:solidFill>
          <a:latin typeface="Lato Light" charset="0"/>
          <a:ea typeface="Lato Light" charset="0"/>
          <a:cs typeface="Lato Light"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b="0" i="0" kern="1200">
          <a:solidFill>
            <a:schemeClr val="tx1"/>
          </a:solidFill>
          <a:latin typeface="Lato" charset="0"/>
          <a:ea typeface="Lato" charset="0"/>
          <a:cs typeface="Lato"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b="0" i="0" kern="1200">
          <a:solidFill>
            <a:schemeClr val="tx1"/>
          </a:solidFill>
          <a:latin typeface="Lato" charset="0"/>
          <a:ea typeface="Lato" charset="0"/>
          <a:cs typeface="Lato"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b="0" i="0" kern="1200">
          <a:solidFill>
            <a:schemeClr val="tx1"/>
          </a:solidFill>
          <a:latin typeface="Lato" charset="0"/>
          <a:ea typeface="Lato" charset="0"/>
          <a:cs typeface="Lato"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b="0" i="0" kern="1200">
          <a:solidFill>
            <a:schemeClr val="tx1"/>
          </a:solidFill>
          <a:latin typeface="Lato" charset="0"/>
          <a:ea typeface="Lato" charset="0"/>
          <a:cs typeface="Lato"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b="0" i="0" kern="1200">
          <a:solidFill>
            <a:schemeClr val="tx1"/>
          </a:solidFill>
          <a:latin typeface="Lato" charset="0"/>
          <a:ea typeface="Lato" charset="0"/>
          <a:cs typeface="Lato"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8499B-665F-4430-ACA9-3E15E4278C61}"/>
              </a:ext>
            </a:extLst>
          </p:cNvPr>
          <p:cNvSpPr>
            <a:spLocks noGrp="1"/>
          </p:cNvSpPr>
          <p:nvPr>
            <p:ph type="title"/>
          </p:nvPr>
        </p:nvSpPr>
        <p:spPr>
          <a:xfrm>
            <a:off x="630936" y="365761"/>
            <a:ext cx="7886700" cy="1325563"/>
          </a:xfrm>
          <a:prstGeom prst="rect">
            <a:avLst/>
          </a:prstGeom>
        </p:spPr>
        <p:txBody>
          <a:bodyPr vert="horz" lIns="91440" tIns="45720" rIns="91440" bIns="4572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5F9592C2-98C7-4C33-A38C-3BF89D091116}"/>
              </a:ext>
            </a:extLst>
          </p:cNvPr>
          <p:cNvSpPr>
            <a:spLocks noGrp="1"/>
          </p:cNvSpPr>
          <p:nvPr>
            <p:ph type="body" idx="1"/>
          </p:nvPr>
        </p:nvSpPr>
        <p:spPr>
          <a:xfrm>
            <a:off x="628650" y="1825625"/>
            <a:ext cx="7886700" cy="4351338"/>
          </a:xfrm>
          <a:prstGeom prst="rect">
            <a:avLst/>
          </a:prstGeom>
        </p:spPr>
        <p:txBody>
          <a:bodyPr vert="horz" lIns="91440" tIns="45720" rIns="91440" bIns="4572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E36F1E-A2C0-42D3-9DB4-9DAB7D23A51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t" anchorCtr="0">
            <a:noAutofit/>
          </a:bodyPr>
          <a:lstStyle>
            <a:lvl1pPr algn="l">
              <a:defRPr sz="900" b="0" i="0">
                <a:solidFill>
                  <a:schemeClr val="tx1">
                    <a:tint val="75000"/>
                  </a:schemeClr>
                </a:solidFill>
                <a:latin typeface="Lato" charset="0"/>
                <a:ea typeface="Lato" charset="0"/>
                <a:cs typeface="Lato" charset="0"/>
              </a:defRPr>
            </a:lvl1pPr>
          </a:lstStyle>
          <a:p>
            <a:fld id="{565D3496-5F27-48F4-A504-E7124CA0A80D}" type="datetimeFigureOut">
              <a:rPr lang="en-US" smtClean="0"/>
              <a:pPr/>
              <a:t>9/12/2022</a:t>
            </a:fld>
            <a:endParaRPr lang="en-US" dirty="0"/>
          </a:p>
        </p:txBody>
      </p:sp>
      <p:sp>
        <p:nvSpPr>
          <p:cNvPr id="5" name="Footer Placeholder 4">
            <a:extLst>
              <a:ext uri="{FF2B5EF4-FFF2-40B4-BE49-F238E27FC236}">
                <a16:creationId xmlns:a16="http://schemas.microsoft.com/office/drawing/2014/main" id="{48F1A739-E3E8-4F54-9E83-72D002EA21C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t" anchorCtr="0">
            <a:noAutofit/>
          </a:bodyPr>
          <a:lstStyle>
            <a:lvl1pPr algn="ctr">
              <a:defRPr sz="900" b="0" i="0">
                <a:solidFill>
                  <a:schemeClr val="tx1">
                    <a:tint val="75000"/>
                  </a:schemeClr>
                </a:solidFill>
                <a:latin typeface="Lato" charset="0"/>
                <a:ea typeface="Lato" charset="0"/>
                <a:cs typeface="Lato" charset="0"/>
              </a:defRPr>
            </a:lvl1pPr>
          </a:lstStyle>
          <a:p>
            <a:endParaRPr lang="en-US" dirty="0"/>
          </a:p>
        </p:txBody>
      </p:sp>
      <p:sp>
        <p:nvSpPr>
          <p:cNvPr id="6" name="Slide Number Placeholder 5">
            <a:extLst>
              <a:ext uri="{FF2B5EF4-FFF2-40B4-BE49-F238E27FC236}">
                <a16:creationId xmlns:a16="http://schemas.microsoft.com/office/drawing/2014/main" id="{ADEA63C0-2B4C-4E16-8B03-8D0AE50DC4A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t" anchorCtr="0">
            <a:noAutofit/>
          </a:bodyPr>
          <a:lstStyle>
            <a:lvl1pPr algn="r">
              <a:defRPr sz="900" b="0" i="0">
                <a:solidFill>
                  <a:schemeClr val="tx1">
                    <a:tint val="75000"/>
                  </a:schemeClr>
                </a:solidFill>
                <a:latin typeface="Lato" charset="0"/>
                <a:ea typeface="Lato" charset="0"/>
                <a:cs typeface="Lato" charset="0"/>
              </a:defRPr>
            </a:lvl1pPr>
          </a:lstStyle>
          <a:p>
            <a:fld id="{C79A5176-0AC6-42FD-97A0-E7C65B1DAF4D}" type="slidenum">
              <a:rPr lang="en-US" smtClean="0"/>
              <a:pPr/>
              <a:t>‹#›</a:t>
            </a:fld>
            <a:endParaRPr lang="en-US" dirty="0"/>
          </a:p>
        </p:txBody>
      </p:sp>
    </p:spTree>
    <p:extLst>
      <p:ext uri="{BB962C8B-B14F-4D97-AF65-F5344CB8AC3E}">
        <p14:creationId xmlns:p14="http://schemas.microsoft.com/office/powerpoint/2010/main" val="46709701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42" r:id="rId12"/>
  </p:sldLayoutIdLst>
  <p:txStyles>
    <p:titleStyle>
      <a:lvl1pPr algn="l" defTabSz="685800" rtl="0" eaLnBrk="1" latinLnBrk="0" hangingPunct="1">
        <a:lnSpc>
          <a:spcPct val="90000"/>
        </a:lnSpc>
        <a:spcBef>
          <a:spcPct val="0"/>
        </a:spcBef>
        <a:buNone/>
        <a:defRPr sz="3300" b="0" i="0" kern="1200">
          <a:solidFill>
            <a:srgbClr val="A74C9D"/>
          </a:solidFill>
          <a:latin typeface="Lato Light" charset="0"/>
          <a:ea typeface="Lato Light" charset="0"/>
          <a:cs typeface="Lato Light"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b="0" i="0" kern="1200">
          <a:solidFill>
            <a:schemeClr val="tx1"/>
          </a:solidFill>
          <a:latin typeface="Lato" charset="0"/>
          <a:ea typeface="Lato" charset="0"/>
          <a:cs typeface="Lato"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b="0" i="0" kern="1200">
          <a:solidFill>
            <a:schemeClr val="tx1"/>
          </a:solidFill>
          <a:latin typeface="Lato" charset="0"/>
          <a:ea typeface="Lato" charset="0"/>
          <a:cs typeface="Lato"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b="0" i="0" kern="1200">
          <a:solidFill>
            <a:schemeClr val="tx1"/>
          </a:solidFill>
          <a:latin typeface="Lato" charset="0"/>
          <a:ea typeface="Lato" charset="0"/>
          <a:cs typeface="Lato"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b="0" i="0" kern="1200">
          <a:solidFill>
            <a:schemeClr val="tx1"/>
          </a:solidFill>
          <a:latin typeface="Lato" charset="0"/>
          <a:ea typeface="Lato" charset="0"/>
          <a:cs typeface="Lato"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b="0" i="0" kern="1200">
          <a:solidFill>
            <a:schemeClr val="tx1"/>
          </a:solidFill>
          <a:latin typeface="Lato" charset="0"/>
          <a:ea typeface="Lato" charset="0"/>
          <a:cs typeface="Lato"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Garamond"/>
              <a:buNone/>
              <a:defRPr sz="4400" b="0" i="0" u="none" strike="noStrike" cap="none">
                <a:solidFill>
                  <a:schemeClr val="dk1"/>
                </a:solidFill>
                <a:latin typeface="Garamond"/>
                <a:ea typeface="Garamond"/>
                <a:cs typeface="Garamond"/>
                <a:sym typeface="Garamond"/>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rme"/>
                <a:ea typeface="Carme"/>
                <a:cs typeface="Carme"/>
                <a:sym typeface="Carme"/>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rme"/>
                <a:ea typeface="Carme"/>
                <a:cs typeface="Carme"/>
                <a:sym typeface="Carme"/>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rme"/>
                <a:ea typeface="Carme"/>
                <a:cs typeface="Carme"/>
                <a:sym typeface="Carme"/>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rme"/>
                <a:ea typeface="Carme"/>
                <a:cs typeface="Carme"/>
                <a:sym typeface="Carme"/>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rme"/>
                <a:ea typeface="Carme"/>
                <a:cs typeface="Carme"/>
                <a:sym typeface="Carm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29599173"/>
      </p:ext>
    </p:extLst>
  </p:cSld>
  <p:clrMap bg1="lt1" tx1="dk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3.xml"/><Relationship Id="rId7" Type="http://schemas.openxmlformats.org/officeDocument/2006/relationships/image" Target="../media/image2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0.xml"/><Relationship Id="rId7" Type="http://schemas.openxmlformats.org/officeDocument/2006/relationships/image" Target="../media/image2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2.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3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34.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hyperlink" Target="https://youtu.be/6SbVh_fGzKI"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0.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descr="A group of people posing for a photo&#10;&#10;Description automatically generated">
            <a:extLst>
              <a:ext uri="{FF2B5EF4-FFF2-40B4-BE49-F238E27FC236}">
                <a16:creationId xmlns:a16="http://schemas.microsoft.com/office/drawing/2014/main" id="{396A5E97-9E9C-9ED3-E7AD-D504F45B170A}"/>
              </a:ext>
            </a:extLst>
          </p:cNvPr>
          <p:cNvPicPr>
            <a:picLocks noChangeAspect="1"/>
          </p:cNvPicPr>
          <p:nvPr/>
        </p:nvPicPr>
        <p:blipFill rotWithShape="1">
          <a:blip r:embed="rId5"/>
          <a:srcRect l="10720" r="9266" b="1"/>
          <a:stretch/>
        </p:blipFill>
        <p:spPr>
          <a:xfrm>
            <a:off x="20" y="0"/>
            <a:ext cx="9143980" cy="6856718"/>
          </a:xfrm>
          <a:prstGeom prst="rect">
            <a:avLst/>
          </a:prstGeom>
        </p:spPr>
      </p:pic>
      <p:pic>
        <p:nvPicPr>
          <p:cNvPr id="23" name="Audio 22">
            <a:hlinkClick r:id="" action="ppaction://media"/>
            <a:extLst>
              <a:ext uri="{FF2B5EF4-FFF2-40B4-BE49-F238E27FC236}">
                <a16:creationId xmlns:a16="http://schemas.microsoft.com/office/drawing/2014/main" id="{A9BE51C9-FDC5-6BF9-0DE6-4FE134B70A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04074990"/>
      </p:ext>
    </p:extLst>
  </p:cSld>
  <p:clrMapOvr>
    <a:masterClrMapping/>
  </p:clrMapOvr>
  <mc:AlternateContent xmlns:mc="http://schemas.openxmlformats.org/markup-compatibility/2006" xmlns:p14="http://schemas.microsoft.com/office/powerpoint/2010/main">
    <mc:Choice Requires="p14">
      <p:transition spd="slow" p14:dur="2000" advTm="25130"/>
    </mc:Choice>
    <mc:Fallback xmlns="">
      <p:transition spd="slow" advTm="2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263FABB4-8643-4CE2-9A20-AAE049AE8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065274" cy="356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
            <a:extLst>
              <a:ext uri="{FF2B5EF4-FFF2-40B4-BE49-F238E27FC236}">
                <a16:creationId xmlns:a16="http://schemas.microsoft.com/office/drawing/2014/main" id="{C23A2A9C-EFCD-4DE5-AB72-DDF3C07945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452" y="0"/>
            <a:ext cx="3065274" cy="351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
            <a:extLst>
              <a:ext uri="{FF2B5EF4-FFF2-40B4-BE49-F238E27FC236}">
                <a16:creationId xmlns:a16="http://schemas.microsoft.com/office/drawing/2014/main" id="{02E9A9D4-CEDE-481F-AABC-D8FE99EF54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283" y="0"/>
            <a:ext cx="305571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
            <a:extLst>
              <a:ext uri="{FF2B5EF4-FFF2-40B4-BE49-F238E27FC236}">
                <a16:creationId xmlns:a16="http://schemas.microsoft.com/office/drawing/2014/main" id="{E0055E68-9224-453F-BAEF-A9B511BE57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8400" y="3352800"/>
            <a:ext cx="3013452" cy="335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8F4B2BCE-015E-4A24-9E0A-FD27C46868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3052" y="3430197"/>
            <a:ext cx="2961685" cy="334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udio 14">
            <a:hlinkClick r:id="" action="ppaction://media"/>
            <a:extLst>
              <a:ext uri="{FF2B5EF4-FFF2-40B4-BE49-F238E27FC236}">
                <a16:creationId xmlns:a16="http://schemas.microsoft.com/office/drawing/2014/main" id="{732B47F2-0783-0189-B437-B12E6E9BE56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7372636"/>
      </p:ext>
    </p:extLst>
  </p:cSld>
  <p:clrMapOvr>
    <a:masterClrMapping/>
  </p:clrMapOvr>
  <mc:AlternateContent xmlns:mc="http://schemas.openxmlformats.org/markup-compatibility/2006" xmlns:p14="http://schemas.microsoft.com/office/powerpoint/2010/main">
    <mc:Choice Requires="p14">
      <p:transition spd="slow" p14:dur="2000" advTm="34759"/>
    </mc:Choice>
    <mc:Fallback xmlns="">
      <p:transition spd="slow" advTm="34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96D7E-AA31-CFC6-4ED9-33EB96DE3668}"/>
              </a:ext>
            </a:extLst>
          </p:cNvPr>
          <p:cNvPicPr>
            <a:picLocks noChangeAspect="1"/>
          </p:cNvPicPr>
          <p:nvPr/>
        </p:nvPicPr>
        <p:blipFill>
          <a:blip r:embed="rId5"/>
          <a:stretch>
            <a:fillRect/>
          </a:stretch>
        </p:blipFill>
        <p:spPr>
          <a:xfrm>
            <a:off x="1697436" y="349696"/>
            <a:ext cx="5749128" cy="5973121"/>
          </a:xfrm>
          <a:prstGeom prst="rect">
            <a:avLst/>
          </a:prstGeom>
        </p:spPr>
      </p:pic>
      <p:pic>
        <p:nvPicPr>
          <p:cNvPr id="7" name="Audio 6">
            <a:hlinkClick r:id="" action="ppaction://media"/>
            <a:extLst>
              <a:ext uri="{FF2B5EF4-FFF2-40B4-BE49-F238E27FC236}">
                <a16:creationId xmlns:a16="http://schemas.microsoft.com/office/drawing/2014/main" id="{AC5C79C2-CD71-0547-91F4-5BE0508F89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51288812"/>
      </p:ext>
    </p:extLst>
  </p:cSld>
  <p:clrMapOvr>
    <a:masterClrMapping/>
  </p:clrMapOvr>
  <mc:AlternateContent xmlns:mc="http://schemas.openxmlformats.org/markup-compatibility/2006" xmlns:p14="http://schemas.microsoft.com/office/powerpoint/2010/main">
    <mc:Choice Requires="p14">
      <p:transition spd="slow" p14:dur="2000" advTm="50169"/>
    </mc:Choice>
    <mc:Fallback xmlns="">
      <p:transition spd="slow" advTm="50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A74C9D"/>
            </a:gs>
            <a:gs pos="100000">
              <a:srgbClr val="8467AD"/>
            </a:gs>
          </a:gsLst>
          <a:lin ang="0" scaled="0"/>
        </a:gradFill>
        <a:effectLst/>
      </p:bgPr>
    </p:bg>
    <p:spTree>
      <p:nvGrpSpPr>
        <p:cNvPr id="1" name=""/>
        <p:cNvGrpSpPr/>
        <p:nvPr/>
      </p:nvGrpSpPr>
      <p:grpSpPr>
        <a:xfrm>
          <a:off x="0" y="0"/>
          <a:ext cx="0" cy="0"/>
          <a:chOff x="0" y="0"/>
          <a:chExt cx="0" cy="0"/>
        </a:xfrm>
      </p:grpSpPr>
      <p:pic>
        <p:nvPicPr>
          <p:cNvPr id="11" name="Picture 10" descr="A person in a white shirt&#10;&#10;Description automatically generated">
            <a:extLst>
              <a:ext uri="{FF2B5EF4-FFF2-40B4-BE49-F238E27FC236}">
                <a16:creationId xmlns:a16="http://schemas.microsoft.com/office/drawing/2014/main" id="{B1A3BD51-0445-2A43-901A-16983EDB1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5491" y="1581645"/>
            <a:ext cx="4048509" cy="4377541"/>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41C0CF23-2BD1-034B-8987-339590ED5B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4721" y="2770228"/>
            <a:ext cx="4403930" cy="4087772"/>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21D9821A-B649-7B4C-B558-926E0BDDF6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0615" y="2551711"/>
            <a:ext cx="3982790" cy="4306289"/>
          </a:xfrm>
          <a:prstGeom prst="rect">
            <a:avLst/>
          </a:prstGeom>
        </p:spPr>
      </p:pic>
      <p:pic>
        <p:nvPicPr>
          <p:cNvPr id="12" name="Picture 11">
            <a:extLst>
              <a:ext uri="{FF2B5EF4-FFF2-40B4-BE49-F238E27FC236}">
                <a16:creationId xmlns:a16="http://schemas.microsoft.com/office/drawing/2014/main" id="{D4012E16-2FA8-4E2A-8D5E-F86A1629E0E1}"/>
              </a:ext>
            </a:extLst>
          </p:cNvPr>
          <p:cNvPicPr>
            <a:picLocks noChangeAspect="1"/>
          </p:cNvPicPr>
          <p:nvPr/>
        </p:nvPicPr>
        <p:blipFill rotWithShape="1">
          <a:blip r:embed="rId8"/>
          <a:srcRect l="60772" t="416" r="5182" b="-209"/>
          <a:stretch/>
        </p:blipFill>
        <p:spPr>
          <a:xfrm>
            <a:off x="0" y="0"/>
            <a:ext cx="4573986" cy="6858000"/>
          </a:xfrm>
          <a:prstGeom prst="rect">
            <a:avLst/>
          </a:prstGeom>
        </p:spPr>
      </p:pic>
      <p:pic>
        <p:nvPicPr>
          <p:cNvPr id="14" name="Audio 13">
            <a:hlinkClick r:id="" action="ppaction://media"/>
            <a:extLst>
              <a:ext uri="{FF2B5EF4-FFF2-40B4-BE49-F238E27FC236}">
                <a16:creationId xmlns:a16="http://schemas.microsoft.com/office/drawing/2014/main" id="{78552575-5A9B-1C5D-C148-5741C20417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84523428"/>
      </p:ext>
    </p:extLst>
  </p:cSld>
  <p:clrMapOvr>
    <a:masterClrMapping/>
  </p:clrMapOvr>
  <mc:AlternateContent xmlns:mc="http://schemas.openxmlformats.org/markup-compatibility/2006" xmlns:p14="http://schemas.microsoft.com/office/powerpoint/2010/main">
    <mc:Choice Requires="p14">
      <p:transition spd="slow" p14:dur="2000" advTm="28886"/>
    </mc:Choice>
    <mc:Fallback xmlns="">
      <p:transition spd="slow" advTm="28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reeform: Shape 3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Isosceles Triangle 4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Audio 24">
            <a:hlinkClick r:id="" action="ppaction://media"/>
            <a:extLst>
              <a:ext uri="{FF2B5EF4-FFF2-40B4-BE49-F238E27FC236}">
                <a16:creationId xmlns:a16="http://schemas.microsoft.com/office/drawing/2014/main" id="{1DE56D64-9952-33E4-68C4-DC0CAB33B4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pic>
        <p:nvPicPr>
          <p:cNvPr id="3" name="Picture 3" descr="Table&#10;&#10;Description automatically generated">
            <a:extLst>
              <a:ext uri="{FF2B5EF4-FFF2-40B4-BE49-F238E27FC236}">
                <a16:creationId xmlns:a16="http://schemas.microsoft.com/office/drawing/2014/main" id="{5B6D3700-8EB9-20D6-6372-E76CD3FAE543}"/>
              </a:ext>
            </a:extLst>
          </p:cNvPr>
          <p:cNvPicPr>
            <a:picLocks noChangeAspect="1"/>
          </p:cNvPicPr>
          <p:nvPr/>
        </p:nvPicPr>
        <p:blipFill>
          <a:blip r:embed="rId6"/>
          <a:stretch>
            <a:fillRect/>
          </a:stretch>
        </p:blipFill>
        <p:spPr>
          <a:xfrm>
            <a:off x="67397" y="936145"/>
            <a:ext cx="8954561" cy="5022140"/>
          </a:xfrm>
          <a:prstGeom prst="rect">
            <a:avLst/>
          </a:prstGeom>
        </p:spPr>
      </p:pic>
      <p:pic>
        <p:nvPicPr>
          <p:cNvPr id="4" name="Picture 5" descr="Graphical user interface, text, application&#10;&#10;Description automatically generated">
            <a:extLst>
              <a:ext uri="{FF2B5EF4-FFF2-40B4-BE49-F238E27FC236}">
                <a16:creationId xmlns:a16="http://schemas.microsoft.com/office/drawing/2014/main" id="{180DC577-81A2-4501-6B61-221FA109B05D}"/>
              </a:ext>
            </a:extLst>
          </p:cNvPr>
          <p:cNvPicPr>
            <a:picLocks noChangeAspect="1"/>
          </p:cNvPicPr>
          <p:nvPr/>
        </p:nvPicPr>
        <p:blipFill rotWithShape="1">
          <a:blip r:embed="rId7"/>
          <a:srcRect t="11964" r="7256" b="6298"/>
          <a:stretch/>
        </p:blipFill>
        <p:spPr>
          <a:xfrm>
            <a:off x="3642" y="3368890"/>
            <a:ext cx="2970760" cy="2590601"/>
          </a:xfrm>
          <a:prstGeom prst="rect">
            <a:avLst/>
          </a:prstGeom>
        </p:spPr>
      </p:pic>
    </p:spTree>
    <p:extLst>
      <p:ext uri="{BB962C8B-B14F-4D97-AF65-F5344CB8AC3E}">
        <p14:creationId xmlns:p14="http://schemas.microsoft.com/office/powerpoint/2010/main" val="4003654503"/>
      </p:ext>
    </p:extLst>
  </p:cSld>
  <p:clrMapOvr>
    <a:masterClrMapping/>
  </p:clrMapOvr>
  <mc:AlternateContent xmlns:mc="http://schemas.openxmlformats.org/markup-compatibility/2006" xmlns:p14="http://schemas.microsoft.com/office/powerpoint/2010/main">
    <mc:Choice Requires="p14">
      <p:transition spd="slow" p14:dur="2000" advTm="44201"/>
    </mc:Choice>
    <mc:Fallback xmlns="">
      <p:transition spd="slow" advTm="4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A154-8E0F-6DA7-8EBF-D86CE3BB3930}"/>
              </a:ext>
            </a:extLst>
          </p:cNvPr>
          <p:cNvSpPr>
            <a:spLocks noGrp="1"/>
          </p:cNvSpPr>
          <p:nvPr>
            <p:ph type="title"/>
          </p:nvPr>
        </p:nvSpPr>
        <p:spPr/>
        <p:txBody>
          <a:bodyPr/>
          <a:lstStyle/>
          <a:p>
            <a:r>
              <a:rPr lang="en-US" dirty="0"/>
              <a:t>Career Essentials Suite Options</a:t>
            </a:r>
          </a:p>
        </p:txBody>
      </p:sp>
      <p:sp>
        <p:nvSpPr>
          <p:cNvPr id="11" name="Content Placeholder 10">
            <a:extLst>
              <a:ext uri="{FF2B5EF4-FFF2-40B4-BE49-F238E27FC236}">
                <a16:creationId xmlns:a16="http://schemas.microsoft.com/office/drawing/2014/main" id="{35F5BFF6-E1CD-6AF1-B2F0-507B67B095E8}"/>
              </a:ext>
            </a:extLst>
          </p:cNvPr>
          <p:cNvSpPr>
            <a:spLocks noGrp="1"/>
          </p:cNvSpPr>
          <p:nvPr>
            <p:ph idx="1"/>
          </p:nvPr>
        </p:nvSpPr>
        <p:spPr>
          <a:xfrm>
            <a:off x="301512" y="1548899"/>
            <a:ext cx="7886700" cy="4351338"/>
          </a:xfrm>
        </p:spPr>
        <p:txBody>
          <a:bodyPr>
            <a:normAutofit fontScale="92500" lnSpcReduction="20000"/>
          </a:bodyPr>
          <a:lstStyle/>
          <a:p>
            <a:pPr marL="0" indent="0">
              <a:buNone/>
            </a:pPr>
            <a:r>
              <a:rPr lang="en-US" b="1" dirty="0"/>
              <a:t>Exploratory Curriculum (ages 12-14)</a:t>
            </a:r>
            <a:br>
              <a:rPr lang="en-US" dirty="0"/>
            </a:br>
            <a:r>
              <a:rPr lang="en-US" dirty="0"/>
              <a:t>Up to 25 hours student time</a:t>
            </a:r>
          </a:p>
          <a:p>
            <a:pPr marL="0" indent="0">
              <a:buNone/>
            </a:pPr>
            <a:br>
              <a:rPr lang="en-US" dirty="0"/>
            </a:br>
            <a:r>
              <a:rPr lang="en-US" b="1" dirty="0"/>
              <a:t>Fundamental Curriculum (ages 14-16</a:t>
            </a:r>
            <a:r>
              <a:rPr lang="en-US" dirty="0"/>
              <a:t>)</a:t>
            </a:r>
            <a:br>
              <a:rPr lang="en-US" dirty="0"/>
            </a:br>
            <a:r>
              <a:rPr lang="en-US" dirty="0"/>
              <a:t>About 23 hours student time (required project activities only)</a:t>
            </a:r>
            <a:br>
              <a:rPr lang="en-US" dirty="0"/>
            </a:br>
            <a:r>
              <a:rPr lang="en-US" dirty="0"/>
              <a:t>**A bank of optional project activities is provided. Instructors may choose to add additional project activities if desired.</a:t>
            </a:r>
            <a:br>
              <a:rPr lang="en-US" dirty="0"/>
            </a:br>
            <a:br>
              <a:rPr lang="en-US" b="1" dirty="0"/>
            </a:br>
            <a:r>
              <a:rPr lang="en-US" b="1" dirty="0"/>
              <a:t>Advanced Curriculum (ages 17-19) </a:t>
            </a:r>
            <a:br>
              <a:rPr lang="en-US" b="1" dirty="0"/>
            </a:br>
            <a:r>
              <a:rPr lang="en-US" dirty="0"/>
              <a:t>About 18 hours student time (required Capstone Artifacts only)</a:t>
            </a:r>
            <a:br>
              <a:rPr lang="en-US" dirty="0"/>
            </a:br>
            <a:r>
              <a:rPr lang="en-US" dirty="0"/>
              <a:t>**A bank of optional project activities is provided. Instructors may choose to add additional project activities if desired.</a:t>
            </a:r>
          </a:p>
          <a:p>
            <a:pPr marL="0" indent="0">
              <a:buNone/>
            </a:pPr>
            <a:endParaRPr lang="en-US" b="1" dirty="0"/>
          </a:p>
          <a:p>
            <a:pPr marL="0" indent="0">
              <a:buNone/>
            </a:pPr>
            <a:r>
              <a:rPr lang="en-US" b="1" dirty="0"/>
              <a:t>Adult Learner Curriculum (ages 20 and above)</a:t>
            </a:r>
            <a:br>
              <a:rPr lang="en-US" b="1" dirty="0"/>
            </a:br>
            <a:r>
              <a:rPr lang="en-US" dirty="0"/>
              <a:t>See Advanced Curriculum</a:t>
            </a:r>
          </a:p>
          <a:p>
            <a:pPr marL="0" indent="0">
              <a:buNone/>
            </a:pPr>
            <a:endParaRPr lang="en-US" dirty="0"/>
          </a:p>
          <a:p>
            <a:pPr marL="0" indent="0">
              <a:buNone/>
            </a:pPr>
            <a:endParaRPr lang="en-US" dirty="0"/>
          </a:p>
        </p:txBody>
      </p:sp>
      <p:pic>
        <p:nvPicPr>
          <p:cNvPr id="13" name="Picture 12">
            <a:extLst>
              <a:ext uri="{FF2B5EF4-FFF2-40B4-BE49-F238E27FC236}">
                <a16:creationId xmlns:a16="http://schemas.microsoft.com/office/drawing/2014/main" id="{F023BC9A-8D5D-E94E-1FC6-ECA38BE89055}"/>
              </a:ext>
            </a:extLst>
          </p:cNvPr>
          <p:cNvPicPr>
            <a:picLocks noChangeAspect="1"/>
          </p:cNvPicPr>
          <p:nvPr/>
        </p:nvPicPr>
        <p:blipFill>
          <a:blip r:embed="rId5"/>
          <a:stretch>
            <a:fillRect/>
          </a:stretch>
        </p:blipFill>
        <p:spPr>
          <a:xfrm>
            <a:off x="5806741" y="5524500"/>
            <a:ext cx="3171825" cy="1333500"/>
          </a:xfrm>
          <a:prstGeom prst="rect">
            <a:avLst/>
          </a:prstGeom>
        </p:spPr>
      </p:pic>
      <p:pic>
        <p:nvPicPr>
          <p:cNvPr id="17" name="Audio 16">
            <a:hlinkClick r:id="" action="ppaction://media"/>
            <a:extLst>
              <a:ext uri="{FF2B5EF4-FFF2-40B4-BE49-F238E27FC236}">
                <a16:creationId xmlns:a16="http://schemas.microsoft.com/office/drawing/2014/main" id="{3FC60B76-F4C1-8A74-044A-F252B249F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40036700"/>
      </p:ext>
    </p:extLst>
  </p:cSld>
  <p:clrMapOvr>
    <a:masterClrMapping/>
  </p:clrMapOvr>
  <mc:AlternateContent xmlns:mc="http://schemas.openxmlformats.org/markup-compatibility/2006" xmlns:p14="http://schemas.microsoft.com/office/powerpoint/2010/main">
    <mc:Choice Requires="p14">
      <p:transition spd="slow" p14:dur="2000" advTm="40037"/>
    </mc:Choice>
    <mc:Fallback xmlns="">
      <p:transition spd="slow" advTm="4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5D933B-80E5-EACA-FA60-4133BB05E6FE}"/>
              </a:ext>
            </a:extLst>
          </p:cNvPr>
          <p:cNvSpPr>
            <a:spLocks noGrp="1"/>
          </p:cNvSpPr>
          <p:nvPr>
            <p:ph type="title"/>
          </p:nvPr>
        </p:nvSpPr>
        <p:spPr>
          <a:xfrm>
            <a:off x="394554" y="489439"/>
            <a:ext cx="8354891" cy="930447"/>
          </a:xfrm>
        </p:spPr>
        <p:txBody>
          <a:bodyPr vert="horz" lIns="91440" tIns="45720" rIns="91440" bIns="45720" rtlCol="0" anchor="b">
            <a:normAutofit/>
          </a:bodyPr>
          <a:lstStyle/>
          <a:p>
            <a:pPr algn="ctr" defTabSz="914400"/>
            <a:r>
              <a:rPr lang="en-US" sz="4700" kern="1200">
                <a:solidFill>
                  <a:schemeClr val="bg1"/>
                </a:solidFill>
                <a:latin typeface="+mj-lt"/>
                <a:ea typeface="+mj-ea"/>
                <a:cs typeface="+mj-cs"/>
              </a:rPr>
              <a:t>Career Essentials Pricing</a:t>
            </a:r>
          </a:p>
        </p:txBody>
      </p:sp>
      <p:cxnSp>
        <p:nvCxnSpPr>
          <p:cNvPr id="22" name="Straight Connector 21">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14">
            <a:extLst>
              <a:ext uri="{FF2B5EF4-FFF2-40B4-BE49-F238E27FC236}">
                <a16:creationId xmlns:a16="http://schemas.microsoft.com/office/drawing/2014/main" id="{305B4FA4-4FAC-0D7D-4149-2F11FA9E6A37}"/>
              </a:ext>
            </a:extLst>
          </p:cNvPr>
          <p:cNvPicPr>
            <a:picLocks noGrp="1" noChangeAspect="1"/>
          </p:cNvPicPr>
          <p:nvPr>
            <p:ph idx="1"/>
          </p:nvPr>
        </p:nvPicPr>
        <p:blipFill>
          <a:blip r:embed="rId5"/>
          <a:stretch>
            <a:fillRect/>
          </a:stretch>
        </p:blipFill>
        <p:spPr>
          <a:xfrm>
            <a:off x="203935" y="2778537"/>
            <a:ext cx="8622615" cy="2284993"/>
          </a:xfrm>
          <a:prstGeom prst="rect">
            <a:avLst/>
          </a:prstGeom>
        </p:spPr>
      </p:pic>
      <p:sp>
        <p:nvSpPr>
          <p:cNvPr id="10" name="TextBox 9">
            <a:extLst>
              <a:ext uri="{FF2B5EF4-FFF2-40B4-BE49-F238E27FC236}">
                <a16:creationId xmlns:a16="http://schemas.microsoft.com/office/drawing/2014/main" id="{45965A41-84B1-32FE-1BE6-CC5509626784}"/>
              </a:ext>
            </a:extLst>
          </p:cNvPr>
          <p:cNvSpPr txBox="1"/>
          <p:nvPr/>
        </p:nvSpPr>
        <p:spPr>
          <a:xfrm>
            <a:off x="589547" y="5281863"/>
            <a:ext cx="6954253" cy="707886"/>
          </a:xfrm>
          <a:prstGeom prst="rect">
            <a:avLst/>
          </a:prstGeom>
          <a:noFill/>
        </p:spPr>
        <p:txBody>
          <a:bodyPr wrap="square" rtlCol="0">
            <a:spAutoFit/>
          </a:bodyPr>
          <a:lstStyle/>
          <a:p>
            <a:pPr algn="ctr"/>
            <a:r>
              <a:rPr lang="en-US" sz="2000" b="1" dirty="0"/>
              <a:t>View all pricing information at careeressentials.org/pricing/</a:t>
            </a:r>
          </a:p>
        </p:txBody>
      </p:sp>
      <p:pic>
        <p:nvPicPr>
          <p:cNvPr id="17" name="Audio 16">
            <a:hlinkClick r:id="" action="ppaction://media"/>
            <a:extLst>
              <a:ext uri="{FF2B5EF4-FFF2-40B4-BE49-F238E27FC236}">
                <a16:creationId xmlns:a16="http://schemas.microsoft.com/office/drawing/2014/main" id="{F02282D6-A682-5802-3C99-B4529F0B62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27808234"/>
      </p:ext>
    </p:extLst>
  </p:cSld>
  <p:clrMapOvr>
    <a:masterClrMapping/>
  </p:clrMapOvr>
  <mc:AlternateContent xmlns:mc="http://schemas.openxmlformats.org/markup-compatibility/2006" xmlns:p14="http://schemas.microsoft.com/office/powerpoint/2010/main">
    <mc:Choice Requires="p14">
      <p:transition spd="slow" p14:dur="2000" advTm="35901"/>
    </mc:Choice>
    <mc:Fallback xmlns="">
      <p:transition spd="slow" advTm="35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288" y="303591"/>
            <a:ext cx="3250692"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01573C-2E7D-EDFE-3F8E-4F56B70F3C9A}"/>
              </a:ext>
            </a:extLst>
          </p:cNvPr>
          <p:cNvSpPr>
            <a:spLocks noGrp="1"/>
          </p:cNvSpPr>
          <p:nvPr>
            <p:ph type="title"/>
          </p:nvPr>
        </p:nvSpPr>
        <p:spPr>
          <a:xfrm>
            <a:off x="445770" y="640263"/>
            <a:ext cx="2866644" cy="1344975"/>
          </a:xfrm>
        </p:spPr>
        <p:txBody>
          <a:bodyPr>
            <a:normAutofit fontScale="90000"/>
          </a:bodyPr>
          <a:lstStyle/>
          <a:p>
            <a:r>
              <a:rPr lang="en-US" sz="3100" dirty="0">
                <a:solidFill>
                  <a:schemeClr val="bg1"/>
                </a:solidFill>
              </a:rPr>
              <a:t>Your Implementation Schedule</a:t>
            </a:r>
          </a:p>
        </p:txBody>
      </p:sp>
      <p:cxnSp>
        <p:nvCxnSpPr>
          <p:cNvPr id="20" name="Straight Connector 1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066" y="2050687"/>
            <a:ext cx="2763774"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A227D7C2-66CC-06D6-DB79-DA4B0D034BEC}"/>
              </a:ext>
            </a:extLst>
          </p:cNvPr>
          <p:cNvSpPr>
            <a:spLocks noGrp="1"/>
          </p:cNvSpPr>
          <p:nvPr>
            <p:ph idx="1"/>
          </p:nvPr>
        </p:nvSpPr>
        <p:spPr>
          <a:xfrm>
            <a:off x="445207" y="2121763"/>
            <a:ext cx="2866644" cy="3773010"/>
          </a:xfrm>
        </p:spPr>
        <p:txBody>
          <a:bodyPr>
            <a:normAutofit/>
          </a:bodyPr>
          <a:lstStyle/>
          <a:p>
            <a:pPr marL="0" indent="0">
              <a:buNone/>
            </a:pPr>
            <a:r>
              <a:rPr lang="en-US" sz="1700" dirty="0">
                <a:solidFill>
                  <a:schemeClr val="bg1"/>
                </a:solidFill>
              </a:rPr>
              <a:t>After selecting your curriculum, your next step is to establish a schedule that learners will follow to complete their coursework.</a:t>
            </a:r>
            <a:br>
              <a:rPr lang="en-US" sz="1700" dirty="0">
                <a:solidFill>
                  <a:schemeClr val="bg1"/>
                </a:solidFill>
              </a:rPr>
            </a:br>
            <a:br>
              <a:rPr lang="en-US" sz="1700" dirty="0">
                <a:solidFill>
                  <a:schemeClr val="bg1"/>
                </a:solidFill>
              </a:rPr>
            </a:br>
            <a:r>
              <a:rPr lang="en-US" sz="1700" dirty="0">
                <a:solidFill>
                  <a:schemeClr val="bg1"/>
                </a:solidFill>
              </a:rPr>
              <a:t>Implementation is customizable to your unique teaching situation!</a:t>
            </a:r>
          </a:p>
        </p:txBody>
      </p:sp>
      <p:pic>
        <p:nvPicPr>
          <p:cNvPr id="11" name="Content Placeholder 10" descr="Calendar&#10;&#10;Description automatically generated">
            <a:extLst>
              <a:ext uri="{FF2B5EF4-FFF2-40B4-BE49-F238E27FC236}">
                <a16:creationId xmlns:a16="http://schemas.microsoft.com/office/drawing/2014/main" id="{C244F5B4-69AC-5AFB-7A2E-C0A02C9B4D08}"/>
              </a:ext>
            </a:extLst>
          </p:cNvPr>
          <p:cNvPicPr>
            <a:picLocks noChangeAspect="1"/>
          </p:cNvPicPr>
          <p:nvPr/>
        </p:nvPicPr>
        <p:blipFill>
          <a:blip r:embed="rId5"/>
          <a:stretch>
            <a:fillRect/>
          </a:stretch>
        </p:blipFill>
        <p:spPr>
          <a:xfrm>
            <a:off x="4013467" y="484632"/>
            <a:ext cx="4586629" cy="5733287"/>
          </a:xfrm>
          <a:prstGeom prst="rect">
            <a:avLst/>
          </a:prstGeom>
        </p:spPr>
      </p:pic>
      <p:pic>
        <p:nvPicPr>
          <p:cNvPr id="16" name="Audio 15">
            <a:hlinkClick r:id="" action="ppaction://media"/>
            <a:extLst>
              <a:ext uri="{FF2B5EF4-FFF2-40B4-BE49-F238E27FC236}">
                <a16:creationId xmlns:a16="http://schemas.microsoft.com/office/drawing/2014/main" id="{DC4EB383-C859-79FC-92E8-94E58547B9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31968816"/>
      </p:ext>
    </p:extLst>
  </p:cSld>
  <p:clrMapOvr>
    <a:masterClrMapping/>
  </p:clrMapOvr>
  <mc:AlternateContent xmlns:mc="http://schemas.openxmlformats.org/markup-compatibility/2006" xmlns:p14="http://schemas.microsoft.com/office/powerpoint/2010/main">
    <mc:Choice Requires="p14">
      <p:transition spd="slow" p14:dur="2000" advTm="42146"/>
    </mc:Choice>
    <mc:Fallback xmlns="">
      <p:transition spd="slow" advTm="4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820E9-9FA4-8B47-2022-F717CCA31E78}"/>
              </a:ext>
            </a:extLst>
          </p:cNvPr>
          <p:cNvSpPr>
            <a:spLocks noGrp="1"/>
          </p:cNvSpPr>
          <p:nvPr>
            <p:ph type="title"/>
          </p:nvPr>
        </p:nvSpPr>
        <p:spPr>
          <a:xfrm>
            <a:off x="480060" y="325369"/>
            <a:ext cx="3276451" cy="1956841"/>
          </a:xfrm>
        </p:spPr>
        <p:txBody>
          <a:bodyPr vert="horz" lIns="91440" tIns="45720" rIns="91440" bIns="45720" rtlCol="0" anchor="b">
            <a:normAutofit/>
          </a:bodyPr>
          <a:lstStyle/>
          <a:p>
            <a:pPr defTabSz="914400"/>
            <a:r>
              <a:rPr lang="en-US" sz="3600" dirty="0">
                <a:latin typeface="+mj-lt"/>
                <a:ea typeface="+mj-ea"/>
                <a:cs typeface="+mj-cs"/>
              </a:rPr>
              <a:t>Establish an Implementation Period</a:t>
            </a:r>
            <a:r>
              <a:rPr lang="en-US" sz="3600" kern="1200" dirty="0">
                <a:latin typeface="+mj-lt"/>
                <a:ea typeface="+mj-ea"/>
                <a:cs typeface="+mj-cs"/>
              </a:rPr>
              <a:t> </a:t>
            </a:r>
          </a:p>
        </p:txBody>
      </p:sp>
      <p:sp>
        <p:nvSpPr>
          <p:cNvPr id="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31">
            <a:extLst>
              <a:ext uri="{FF2B5EF4-FFF2-40B4-BE49-F238E27FC236}">
                <a16:creationId xmlns:a16="http://schemas.microsoft.com/office/drawing/2014/main" id="{C13FB11C-C585-6E46-ED73-30920771C262}"/>
              </a:ext>
            </a:extLst>
          </p:cNvPr>
          <p:cNvSpPr>
            <a:spLocks noGrp="1"/>
          </p:cNvSpPr>
          <p:nvPr>
            <p:ph idx="1"/>
          </p:nvPr>
        </p:nvSpPr>
        <p:spPr>
          <a:xfrm>
            <a:off x="480060" y="2872899"/>
            <a:ext cx="3182691" cy="3320668"/>
          </a:xfrm>
        </p:spPr>
        <p:txBody>
          <a:bodyPr>
            <a:normAutofit/>
          </a:bodyPr>
          <a:lstStyle/>
          <a:p>
            <a:pPr marL="0" indent="0">
              <a:buNone/>
            </a:pPr>
            <a:r>
              <a:rPr lang="en-US" sz="1900" dirty="0"/>
              <a:t>What date will you begin?</a:t>
            </a:r>
            <a:br>
              <a:rPr lang="en-US" sz="1900" dirty="0"/>
            </a:br>
            <a:endParaRPr lang="en-US" sz="1900" dirty="0"/>
          </a:p>
          <a:p>
            <a:pPr marL="0" indent="0">
              <a:buNone/>
            </a:pPr>
            <a:r>
              <a:rPr lang="en-US" sz="1900" dirty="0"/>
              <a:t>What date will you finish?</a:t>
            </a:r>
            <a:br>
              <a:rPr lang="en-US" sz="1900" dirty="0"/>
            </a:br>
            <a:br>
              <a:rPr lang="en-US" sz="1900" dirty="0"/>
            </a:br>
            <a:r>
              <a:rPr lang="en-US" sz="1900" dirty="0"/>
              <a:t>How many weeks fall in between those two dates?</a:t>
            </a:r>
          </a:p>
          <a:p>
            <a:pPr marL="0" indent="0">
              <a:buNone/>
            </a:pPr>
            <a:br>
              <a:rPr lang="en-US" sz="1900" dirty="0"/>
            </a:br>
            <a:endParaRPr lang="en-US" sz="1900" dirty="0"/>
          </a:p>
        </p:txBody>
      </p:sp>
      <p:pic>
        <p:nvPicPr>
          <p:cNvPr id="28" name="Content Placeholder 27" descr="Calendar&#10;&#10;Description automatically generated">
            <a:extLst>
              <a:ext uri="{FF2B5EF4-FFF2-40B4-BE49-F238E27FC236}">
                <a16:creationId xmlns:a16="http://schemas.microsoft.com/office/drawing/2014/main" id="{51086D47-A241-3EB7-0877-23037A67989F}"/>
              </a:ext>
            </a:extLst>
          </p:cNvPr>
          <p:cNvPicPr>
            <a:picLocks noChangeAspect="1"/>
          </p:cNvPicPr>
          <p:nvPr/>
        </p:nvPicPr>
        <p:blipFill rotWithShape="1">
          <a:blip r:embed="rId5"/>
          <a:srcRect l="3324" r="43452"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0" name="Audio 39">
            <a:hlinkClick r:id="" action="ppaction://media"/>
            <a:extLst>
              <a:ext uri="{FF2B5EF4-FFF2-40B4-BE49-F238E27FC236}">
                <a16:creationId xmlns:a16="http://schemas.microsoft.com/office/drawing/2014/main" id="{59EC764B-EFB3-EAD2-CBA2-11CC434542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69455436"/>
      </p:ext>
    </p:extLst>
  </p:cSld>
  <p:clrMapOvr>
    <a:masterClrMapping/>
  </p:clrMapOvr>
  <mc:AlternateContent xmlns:mc="http://schemas.openxmlformats.org/markup-compatibility/2006" xmlns:p14="http://schemas.microsoft.com/office/powerpoint/2010/main">
    <mc:Choice Requires="p14">
      <p:transition spd="slow" p14:dur="2000" advTm="47865"/>
    </mc:Choice>
    <mc:Fallback xmlns="">
      <p:transition spd="slow" advTm="4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EB7AB310-6F35-AF40-C0A9-2BA82E2741D2}"/>
              </a:ext>
            </a:extLst>
          </p:cNvPr>
          <p:cNvGraphicFramePr>
            <a:graphicFrameLocks noGrp="1"/>
          </p:cNvGraphicFramePr>
          <p:nvPr>
            <p:ph idx="1"/>
            <p:extLst>
              <p:ext uri="{D42A27DB-BD31-4B8C-83A1-F6EECF244321}">
                <p14:modId xmlns:p14="http://schemas.microsoft.com/office/powerpoint/2010/main" val="1822241529"/>
              </p:ext>
            </p:extLst>
          </p:nvPr>
        </p:nvGraphicFramePr>
        <p:xfrm>
          <a:off x="628650" y="2523456"/>
          <a:ext cx="7886700" cy="356870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3385858058"/>
                    </a:ext>
                  </a:extLst>
                </a:gridCol>
                <a:gridCol w="3943350">
                  <a:extLst>
                    <a:ext uri="{9D8B030D-6E8A-4147-A177-3AD203B41FA5}">
                      <a16:colId xmlns:a16="http://schemas.microsoft.com/office/drawing/2014/main" val="4112696083"/>
                    </a:ext>
                  </a:extLst>
                </a:gridCol>
              </a:tblGrid>
              <a:tr h="370840">
                <a:tc>
                  <a:txBody>
                    <a:bodyPr/>
                    <a:lstStyle/>
                    <a:p>
                      <a:r>
                        <a:rPr lang="en-US" dirty="0"/>
                        <a:t>Implementation Weeks</a:t>
                      </a:r>
                      <a:br>
                        <a:rPr lang="en-US" dirty="0"/>
                      </a:br>
                      <a:r>
                        <a:rPr lang="en-US" dirty="0"/>
                        <a:t>(30 minutes in morning, Mon. – Fri.)</a:t>
                      </a:r>
                    </a:p>
                  </a:txBody>
                  <a:tcPr/>
                </a:tc>
                <a:tc>
                  <a:txBody>
                    <a:bodyPr/>
                    <a:lstStyle/>
                    <a:p>
                      <a:r>
                        <a:rPr lang="en-US" dirty="0"/>
                        <a:t>Completion Goals</a:t>
                      </a:r>
                    </a:p>
                  </a:txBody>
                  <a:tcPr/>
                </a:tc>
                <a:extLst>
                  <a:ext uri="{0D108BD9-81ED-4DB2-BD59-A6C34878D82A}">
                    <a16:rowId xmlns:a16="http://schemas.microsoft.com/office/drawing/2014/main" val="2034321036"/>
                  </a:ext>
                </a:extLst>
              </a:tr>
              <a:tr h="370840">
                <a:tc>
                  <a:txBody>
                    <a:bodyPr/>
                    <a:lstStyle/>
                    <a:p>
                      <a:r>
                        <a:rPr lang="en-US" dirty="0"/>
                        <a:t>Week 1 and Week 2</a:t>
                      </a:r>
                    </a:p>
                  </a:txBody>
                  <a:tcPr/>
                </a:tc>
                <a:tc>
                  <a:txBody>
                    <a:bodyPr/>
                    <a:lstStyle/>
                    <a:p>
                      <a:r>
                        <a:rPr lang="en-US" dirty="0"/>
                        <a:t>Introduction, Pre-Assessment, Unit 1</a:t>
                      </a:r>
                    </a:p>
                  </a:txBody>
                  <a:tcPr/>
                </a:tc>
                <a:extLst>
                  <a:ext uri="{0D108BD9-81ED-4DB2-BD59-A6C34878D82A}">
                    <a16:rowId xmlns:a16="http://schemas.microsoft.com/office/drawing/2014/main" val="2178410340"/>
                  </a:ext>
                </a:extLst>
              </a:tr>
              <a:tr h="370840">
                <a:tc>
                  <a:txBody>
                    <a:bodyPr/>
                    <a:lstStyle/>
                    <a:p>
                      <a:r>
                        <a:rPr lang="en-US" dirty="0"/>
                        <a:t>Week 3</a:t>
                      </a:r>
                    </a:p>
                  </a:txBody>
                  <a:tcPr/>
                </a:tc>
                <a:tc>
                  <a:txBody>
                    <a:bodyPr/>
                    <a:lstStyle/>
                    <a:p>
                      <a:r>
                        <a:rPr lang="en-US" dirty="0"/>
                        <a:t>Unit 2 </a:t>
                      </a:r>
                      <a:br>
                        <a:rPr lang="en-US" dirty="0"/>
                      </a:br>
                      <a:r>
                        <a:rPr lang="en-US" dirty="0"/>
                        <a:t>(*Shortest Unit in Advanced Curriculum)</a:t>
                      </a:r>
                    </a:p>
                  </a:txBody>
                  <a:tcPr/>
                </a:tc>
                <a:extLst>
                  <a:ext uri="{0D108BD9-81ED-4DB2-BD59-A6C34878D82A}">
                    <a16:rowId xmlns:a16="http://schemas.microsoft.com/office/drawing/2014/main" val="692388985"/>
                  </a:ext>
                </a:extLst>
              </a:tr>
              <a:tr h="370840">
                <a:tc>
                  <a:txBody>
                    <a:bodyPr/>
                    <a:lstStyle/>
                    <a:p>
                      <a:r>
                        <a:rPr lang="en-US" dirty="0"/>
                        <a:t>Week 4 and Week 5</a:t>
                      </a:r>
                    </a:p>
                  </a:txBody>
                  <a:tcPr/>
                </a:tc>
                <a:tc>
                  <a:txBody>
                    <a:bodyPr/>
                    <a:lstStyle/>
                    <a:p>
                      <a:r>
                        <a:rPr lang="en-US" dirty="0"/>
                        <a:t>Unit 3</a:t>
                      </a:r>
                    </a:p>
                  </a:txBody>
                  <a:tcPr/>
                </a:tc>
                <a:extLst>
                  <a:ext uri="{0D108BD9-81ED-4DB2-BD59-A6C34878D82A}">
                    <a16:rowId xmlns:a16="http://schemas.microsoft.com/office/drawing/2014/main" val="1200785358"/>
                  </a:ext>
                </a:extLst>
              </a:tr>
              <a:tr h="370840">
                <a:tc>
                  <a:txBody>
                    <a:bodyPr/>
                    <a:lstStyle/>
                    <a:p>
                      <a:r>
                        <a:rPr lang="en-US" dirty="0"/>
                        <a:t>Week 6 and Week 7</a:t>
                      </a:r>
                    </a:p>
                  </a:txBody>
                  <a:tcPr/>
                </a:tc>
                <a:tc>
                  <a:txBody>
                    <a:bodyPr/>
                    <a:lstStyle/>
                    <a:p>
                      <a:r>
                        <a:rPr lang="en-US" dirty="0"/>
                        <a:t>Unit 4</a:t>
                      </a:r>
                    </a:p>
                  </a:txBody>
                  <a:tcPr/>
                </a:tc>
                <a:extLst>
                  <a:ext uri="{0D108BD9-81ED-4DB2-BD59-A6C34878D82A}">
                    <a16:rowId xmlns:a16="http://schemas.microsoft.com/office/drawing/2014/main" val="4128967452"/>
                  </a:ext>
                </a:extLst>
              </a:tr>
              <a:tr h="370840">
                <a:tc>
                  <a:txBody>
                    <a:bodyPr/>
                    <a:lstStyle/>
                    <a:p>
                      <a:r>
                        <a:rPr lang="en-US" dirty="0"/>
                        <a:t>Week 8 and Week 9</a:t>
                      </a:r>
                    </a:p>
                  </a:txBody>
                  <a:tcPr/>
                </a:tc>
                <a:tc>
                  <a:txBody>
                    <a:bodyPr/>
                    <a:lstStyle/>
                    <a:p>
                      <a:r>
                        <a:rPr lang="en-US" dirty="0"/>
                        <a:t>Unit 5 and Post-Assessment</a:t>
                      </a:r>
                    </a:p>
                  </a:txBody>
                  <a:tcPr/>
                </a:tc>
                <a:extLst>
                  <a:ext uri="{0D108BD9-81ED-4DB2-BD59-A6C34878D82A}">
                    <a16:rowId xmlns:a16="http://schemas.microsoft.com/office/drawing/2014/main" val="2632963059"/>
                  </a:ext>
                </a:extLst>
              </a:tr>
              <a:tr h="370840">
                <a:tc>
                  <a:txBody>
                    <a:bodyPr/>
                    <a:lstStyle/>
                    <a:p>
                      <a:r>
                        <a:rPr lang="en-US" dirty="0"/>
                        <a:t>Week 10</a:t>
                      </a:r>
                    </a:p>
                  </a:txBody>
                  <a:tcPr/>
                </a:tc>
                <a:tc>
                  <a:txBody>
                    <a:bodyPr/>
                    <a:lstStyle/>
                    <a:p>
                      <a:r>
                        <a:rPr lang="en-US" dirty="0"/>
                        <a:t>Unit 6</a:t>
                      </a:r>
                      <a:br>
                        <a:rPr lang="en-US" dirty="0"/>
                      </a:br>
                      <a:r>
                        <a:rPr lang="en-US" dirty="0"/>
                        <a:t>(Refine Professional Portfolio and Complete Reflection Experience)</a:t>
                      </a:r>
                    </a:p>
                  </a:txBody>
                  <a:tcPr/>
                </a:tc>
                <a:extLst>
                  <a:ext uri="{0D108BD9-81ED-4DB2-BD59-A6C34878D82A}">
                    <a16:rowId xmlns:a16="http://schemas.microsoft.com/office/drawing/2014/main" val="3960544253"/>
                  </a:ext>
                </a:extLst>
              </a:tr>
              <a:tr h="370840">
                <a:tc>
                  <a:txBody>
                    <a:bodyPr/>
                    <a:lstStyle/>
                    <a:p>
                      <a:r>
                        <a:rPr lang="en-US" dirty="0"/>
                        <a:t>Week 11</a:t>
                      </a:r>
                    </a:p>
                  </a:txBody>
                  <a:tcPr/>
                </a:tc>
                <a:tc>
                  <a:txBody>
                    <a:bodyPr/>
                    <a:lstStyle/>
                    <a:p>
                      <a:r>
                        <a:rPr lang="en-US" dirty="0"/>
                        <a:t>Mock Job Interviews</a:t>
                      </a:r>
                    </a:p>
                  </a:txBody>
                  <a:tcPr/>
                </a:tc>
                <a:extLst>
                  <a:ext uri="{0D108BD9-81ED-4DB2-BD59-A6C34878D82A}">
                    <a16:rowId xmlns:a16="http://schemas.microsoft.com/office/drawing/2014/main" val="3186278841"/>
                  </a:ext>
                </a:extLst>
              </a:tr>
            </a:tbl>
          </a:graphicData>
        </a:graphic>
      </p:graphicFrame>
      <p:sp>
        <p:nvSpPr>
          <p:cNvPr id="12" name="Title 11">
            <a:extLst>
              <a:ext uri="{FF2B5EF4-FFF2-40B4-BE49-F238E27FC236}">
                <a16:creationId xmlns:a16="http://schemas.microsoft.com/office/drawing/2014/main" id="{F1CA2941-8029-004A-3FBE-7A5B8A25F6CF}"/>
              </a:ext>
            </a:extLst>
          </p:cNvPr>
          <p:cNvSpPr>
            <a:spLocks noGrp="1"/>
          </p:cNvSpPr>
          <p:nvPr>
            <p:ph type="title"/>
          </p:nvPr>
        </p:nvSpPr>
        <p:spPr/>
        <p:txBody>
          <a:bodyPr/>
          <a:lstStyle/>
          <a:p>
            <a:r>
              <a:rPr lang="en-US" dirty="0"/>
              <a:t>Sample 11-Week Implementation Plan</a:t>
            </a:r>
            <a:br>
              <a:rPr lang="en-US" dirty="0"/>
            </a:br>
            <a:r>
              <a:rPr lang="en-US" dirty="0"/>
              <a:t>Advanced Curriculum</a:t>
            </a:r>
          </a:p>
        </p:txBody>
      </p:sp>
      <p:pic>
        <p:nvPicPr>
          <p:cNvPr id="18" name="Audio 17">
            <a:hlinkClick r:id="" action="ppaction://media"/>
            <a:extLst>
              <a:ext uri="{FF2B5EF4-FFF2-40B4-BE49-F238E27FC236}">
                <a16:creationId xmlns:a16="http://schemas.microsoft.com/office/drawing/2014/main" id="{D7A9D243-9AED-EACD-43BA-E589BA5F0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9156862"/>
      </p:ext>
    </p:extLst>
  </p:cSld>
  <p:clrMapOvr>
    <a:masterClrMapping/>
  </p:clrMapOvr>
  <mc:AlternateContent xmlns:mc="http://schemas.openxmlformats.org/markup-compatibility/2006" xmlns:p14="http://schemas.microsoft.com/office/powerpoint/2010/main">
    <mc:Choice Requires="p14">
      <p:transition spd="slow" p14:dur="2000" advTm="104535"/>
    </mc:Choice>
    <mc:Fallback xmlns="">
      <p:transition spd="slow" advTm="104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59B7-F0D8-00EB-E4E4-F9F9F8D466AF}"/>
              </a:ext>
            </a:extLst>
          </p:cNvPr>
          <p:cNvSpPr>
            <a:spLocks noGrp="1"/>
          </p:cNvSpPr>
          <p:nvPr>
            <p:ph type="ctrTitle"/>
          </p:nvPr>
        </p:nvSpPr>
        <p:spPr>
          <a:xfrm>
            <a:off x="628649" y="291090"/>
            <a:ext cx="7886699" cy="932688"/>
          </a:xfrm>
        </p:spPr>
        <p:txBody>
          <a:bodyPr>
            <a:normAutofit/>
          </a:bodyPr>
          <a:lstStyle/>
          <a:p>
            <a:pPr algn="l"/>
            <a:r>
              <a:rPr lang="en-US" sz="4700" dirty="0"/>
              <a:t>Keeping Students on Track</a:t>
            </a:r>
          </a:p>
        </p:txBody>
      </p:sp>
      <p:sp>
        <p:nvSpPr>
          <p:cNvPr id="3" name="Subtitle 2">
            <a:extLst>
              <a:ext uri="{FF2B5EF4-FFF2-40B4-BE49-F238E27FC236}">
                <a16:creationId xmlns:a16="http://schemas.microsoft.com/office/drawing/2014/main" id="{7B490530-4183-7A06-208C-05BDCEC8030E}"/>
              </a:ext>
            </a:extLst>
          </p:cNvPr>
          <p:cNvSpPr>
            <a:spLocks noGrp="1"/>
          </p:cNvSpPr>
          <p:nvPr>
            <p:ph type="subTitle" idx="1"/>
          </p:nvPr>
        </p:nvSpPr>
        <p:spPr>
          <a:xfrm>
            <a:off x="628649" y="1335726"/>
            <a:ext cx="7886699" cy="420624"/>
          </a:xfrm>
        </p:spPr>
        <p:txBody>
          <a:bodyPr>
            <a:normAutofit/>
          </a:bodyPr>
          <a:lstStyle/>
          <a:p>
            <a:pPr algn="l"/>
            <a:r>
              <a:rPr lang="en-US" dirty="0"/>
              <a:t>With Unit Project Planning Tables</a:t>
            </a:r>
          </a:p>
        </p:txBody>
      </p:sp>
      <p:pic>
        <p:nvPicPr>
          <p:cNvPr id="4" name="How to Access Project Planning Table">
            <a:hlinkClick r:id="" action="ppaction://media"/>
            <a:extLst>
              <a:ext uri="{FF2B5EF4-FFF2-40B4-BE49-F238E27FC236}">
                <a16:creationId xmlns:a16="http://schemas.microsoft.com/office/drawing/2014/main" id="{2B8545A2-266C-2FFD-9FF6-5E69241003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650" y="1866040"/>
            <a:ext cx="7886699" cy="4436267"/>
          </a:xfrm>
          <a:prstGeom prst="rect">
            <a:avLst/>
          </a:prstGeom>
        </p:spPr>
      </p:pic>
    </p:spTree>
    <p:extLst>
      <p:ext uri="{BB962C8B-B14F-4D97-AF65-F5344CB8AC3E}">
        <p14:creationId xmlns:p14="http://schemas.microsoft.com/office/powerpoint/2010/main" val="58628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1048E6A1-12D4-4FB5-A921-D38624FB73B1}"/>
              </a:ext>
            </a:extLst>
          </p:cNvPr>
          <p:cNvPicPr>
            <a:picLocks noChangeAspect="1"/>
          </p:cNvPicPr>
          <p:nvPr/>
        </p:nvPicPr>
        <p:blipFill>
          <a:blip r:embed="rId6"/>
          <a:stretch>
            <a:fillRect/>
          </a:stretch>
        </p:blipFill>
        <p:spPr>
          <a:xfrm>
            <a:off x="1049520" y="0"/>
            <a:ext cx="7044959" cy="6858000"/>
          </a:xfrm>
          <a:prstGeom prst="rect">
            <a:avLst/>
          </a:prstGeom>
        </p:spPr>
      </p:pic>
      <p:pic>
        <p:nvPicPr>
          <p:cNvPr id="45" name="Audio 44">
            <a:hlinkClick r:id="" action="ppaction://media"/>
            <a:extLst>
              <a:ext uri="{FF2B5EF4-FFF2-40B4-BE49-F238E27FC236}">
                <a16:creationId xmlns:a16="http://schemas.microsoft.com/office/drawing/2014/main" id="{C20258F7-072A-B6FB-D42D-3AF044AEBC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15389353"/>
      </p:ext>
    </p:extLst>
  </p:cSld>
  <p:clrMapOvr>
    <a:masterClrMapping/>
  </p:clrMapOvr>
  <mc:AlternateContent xmlns:mc="http://schemas.openxmlformats.org/markup-compatibility/2006" xmlns:p14="http://schemas.microsoft.com/office/powerpoint/2010/main">
    <mc:Choice Requires="p14">
      <p:transition spd="slow" p14:dur="2000" advTm="11132"/>
    </mc:Choice>
    <mc:Fallback xmlns="">
      <p:transition spd="slow" advTm="1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920158-9666-70CC-7574-9ED0BC94457E}"/>
              </a:ext>
            </a:extLst>
          </p:cNvPr>
          <p:cNvSpPr>
            <a:spLocks noGrp="1"/>
          </p:cNvSpPr>
          <p:nvPr>
            <p:ph type="title"/>
          </p:nvPr>
        </p:nvSpPr>
        <p:spPr>
          <a:xfrm>
            <a:off x="394554" y="489439"/>
            <a:ext cx="8354891" cy="930447"/>
          </a:xfrm>
        </p:spPr>
        <p:txBody>
          <a:bodyPr vert="horz" lIns="91440" tIns="45720" rIns="91440" bIns="45720" rtlCol="0" anchor="b">
            <a:normAutofit/>
          </a:bodyPr>
          <a:lstStyle/>
          <a:p>
            <a:pPr algn="ctr" defTabSz="914400"/>
            <a:r>
              <a:rPr lang="en-US" sz="2900" kern="1200" dirty="0">
                <a:solidFill>
                  <a:schemeClr val="bg1"/>
                </a:solidFill>
                <a:latin typeface="+mj-lt"/>
                <a:ea typeface="+mj-ea"/>
                <a:cs typeface="+mj-cs"/>
              </a:rPr>
              <a:t>Monitoring Student Progress and Performance – Part 1</a:t>
            </a:r>
          </a:p>
        </p:txBody>
      </p:sp>
      <p:cxnSp>
        <p:nvCxnSpPr>
          <p:cNvPr id="14" name="Straight Connector 1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Recording #20">
            <a:hlinkClick r:id="" action="ppaction://media"/>
            <a:extLst>
              <a:ext uri="{FF2B5EF4-FFF2-40B4-BE49-F238E27FC236}">
                <a16:creationId xmlns:a16="http://schemas.microsoft.com/office/drawing/2014/main" id="{C55DB6B7-B38A-7BF9-5BDA-498B161148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97882" y="2427541"/>
            <a:ext cx="7106911" cy="3997637"/>
          </a:xfrm>
          <a:prstGeom prst="rect">
            <a:avLst/>
          </a:prstGeom>
        </p:spPr>
      </p:pic>
    </p:spTree>
    <p:extLst>
      <p:ext uri="{BB962C8B-B14F-4D97-AF65-F5344CB8AC3E}">
        <p14:creationId xmlns:p14="http://schemas.microsoft.com/office/powerpoint/2010/main" val="58901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920158-9666-70CC-7574-9ED0BC94457E}"/>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r>
              <a:rPr lang="en-US" sz="2900" kern="1200" dirty="0">
                <a:solidFill>
                  <a:srgbClr val="FFFFFF"/>
                </a:solidFill>
                <a:latin typeface="+mj-lt"/>
                <a:ea typeface="+mj-ea"/>
                <a:cs typeface="+mj-cs"/>
              </a:rPr>
              <a:t>Monitoring Student Progress and Performance – Part 2</a:t>
            </a: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Recording #21">
            <a:hlinkClick r:id="" action="ppaction://media"/>
            <a:extLst>
              <a:ext uri="{FF2B5EF4-FFF2-40B4-BE49-F238E27FC236}">
                <a16:creationId xmlns:a16="http://schemas.microsoft.com/office/drawing/2014/main" id="{E148F1FE-E19D-7F4C-3C08-87B41AD028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97882" y="2509911"/>
            <a:ext cx="7106911" cy="3997637"/>
          </a:xfrm>
          <a:prstGeom prst="rect">
            <a:avLst/>
          </a:prstGeom>
        </p:spPr>
      </p:pic>
    </p:spTree>
    <p:extLst>
      <p:ext uri="{BB962C8B-B14F-4D97-AF65-F5344CB8AC3E}">
        <p14:creationId xmlns:p14="http://schemas.microsoft.com/office/powerpoint/2010/main" val="198222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9144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E3F0A5-9FA8-CEB3-3B5E-AA4CC4E3521C}"/>
              </a:ext>
            </a:extLst>
          </p:cNvPr>
          <p:cNvSpPr>
            <a:spLocks noGrp="1"/>
          </p:cNvSpPr>
          <p:nvPr>
            <p:ph type="title"/>
          </p:nvPr>
        </p:nvSpPr>
        <p:spPr>
          <a:xfrm>
            <a:off x="394554" y="489439"/>
            <a:ext cx="8354891" cy="930447"/>
          </a:xfrm>
        </p:spPr>
        <p:txBody>
          <a:bodyPr vert="horz" lIns="91440" tIns="45720" rIns="91440" bIns="45720" rtlCol="0" anchor="b">
            <a:normAutofit/>
          </a:bodyPr>
          <a:lstStyle/>
          <a:p>
            <a:pPr algn="ctr" defTabSz="914400"/>
            <a:r>
              <a:rPr lang="en-US" sz="4700" kern="1200" dirty="0">
                <a:solidFill>
                  <a:schemeClr val="bg1"/>
                </a:solidFill>
                <a:latin typeface="+mj-lt"/>
                <a:ea typeface="+mj-ea"/>
                <a:cs typeface="+mj-cs"/>
              </a:rPr>
              <a:t>Placing Your Order</a:t>
            </a:r>
          </a:p>
        </p:txBody>
      </p:sp>
      <p:cxnSp>
        <p:nvCxnSpPr>
          <p:cNvPr id="13" name="Straight Connector 12">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479733"/>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Catalog and Shopping Cart">
            <a:hlinkClick r:id="" action="ppaction://media"/>
            <a:extLst>
              <a:ext uri="{FF2B5EF4-FFF2-40B4-BE49-F238E27FC236}">
                <a16:creationId xmlns:a16="http://schemas.microsoft.com/office/drawing/2014/main" id="{911ECE50-F9C0-3F3B-73DF-4E2B025952B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49821" y="2427541"/>
            <a:ext cx="7403032" cy="3997637"/>
          </a:xfrm>
          <a:prstGeom prst="rect">
            <a:avLst/>
          </a:prstGeom>
        </p:spPr>
      </p:pic>
    </p:spTree>
    <p:extLst>
      <p:ext uri="{BB962C8B-B14F-4D97-AF65-F5344CB8AC3E}">
        <p14:creationId xmlns:p14="http://schemas.microsoft.com/office/powerpoint/2010/main" val="175629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80"/>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BD950E4-09E3-3A15-CBEE-436745F7FB93}"/>
              </a:ext>
            </a:extLst>
          </p:cNvPr>
          <p:cNvPicPr>
            <a:picLocks noChangeAspect="1"/>
          </p:cNvPicPr>
          <p:nvPr/>
        </p:nvPicPr>
        <p:blipFill>
          <a:blip r:embed="rId3"/>
          <a:stretch>
            <a:fillRect/>
          </a:stretch>
        </p:blipFill>
        <p:spPr>
          <a:xfrm>
            <a:off x="342900" y="1050132"/>
            <a:ext cx="8458200" cy="4757736"/>
          </a:xfrm>
          <a:prstGeom prst="rect">
            <a:avLst/>
          </a:prstGeom>
        </p:spPr>
      </p:pic>
    </p:spTree>
    <p:extLst>
      <p:ext uri="{BB962C8B-B14F-4D97-AF65-F5344CB8AC3E}">
        <p14:creationId xmlns:p14="http://schemas.microsoft.com/office/powerpoint/2010/main" val="2262058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DA6F96B6-163A-4111-87EE-BADD2B222DF7}"/>
              </a:ext>
            </a:extLst>
          </p:cNvPr>
          <p:cNvPicPr>
            <a:picLocks noChangeAspect="1"/>
          </p:cNvPicPr>
          <p:nvPr/>
        </p:nvPicPr>
        <p:blipFill>
          <a:blip r:embed="rId5"/>
          <a:stretch>
            <a:fillRect/>
          </a:stretch>
        </p:blipFill>
        <p:spPr>
          <a:xfrm>
            <a:off x="1656163" y="348916"/>
            <a:ext cx="5470727" cy="6858000"/>
          </a:xfrm>
          <a:prstGeom prst="rect">
            <a:avLst/>
          </a:prstGeom>
        </p:spPr>
      </p:pic>
      <p:pic>
        <p:nvPicPr>
          <p:cNvPr id="23" name="Audio 22">
            <a:hlinkClick r:id="" action="ppaction://media"/>
            <a:extLst>
              <a:ext uri="{FF2B5EF4-FFF2-40B4-BE49-F238E27FC236}">
                <a16:creationId xmlns:a16="http://schemas.microsoft.com/office/drawing/2014/main" id="{95AD6728-5377-89CD-1B51-7F51BC3C22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67286888"/>
      </p:ext>
    </p:extLst>
  </p:cSld>
  <p:clrMapOvr>
    <a:masterClrMapping/>
  </p:clrMapOvr>
  <mc:AlternateContent xmlns:mc="http://schemas.openxmlformats.org/markup-compatibility/2006" xmlns:p14="http://schemas.microsoft.com/office/powerpoint/2010/main">
    <mc:Choice Requires="p14">
      <p:transition spd="slow" p14:dur="2000" advTm="80714"/>
    </mc:Choice>
    <mc:Fallback xmlns="">
      <p:transition spd="slow" advTm="8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936DC7-A94B-6B45-B8FC-440F1286789D}"/>
              </a:ext>
            </a:extLst>
          </p:cNvPr>
          <p:cNvPicPr>
            <a:picLocks noChangeAspect="1"/>
          </p:cNvPicPr>
          <p:nvPr/>
        </p:nvPicPr>
        <p:blipFill rotWithShape="1">
          <a:blip r:embed="rId5">
            <a:extLst>
              <a:ext uri="{28A0092B-C50C-407E-A947-70E740481C1C}">
                <a14:useLocalDpi xmlns:a14="http://schemas.microsoft.com/office/drawing/2010/main" val="0"/>
              </a:ext>
            </a:extLst>
          </a:blip>
          <a:srcRect l="46642"/>
          <a:stretch/>
        </p:blipFill>
        <p:spPr>
          <a:xfrm>
            <a:off x="2638561" y="0"/>
            <a:ext cx="6505439" cy="6858000"/>
          </a:xfrm>
          <a:prstGeom prst="rect">
            <a:avLst/>
          </a:prstGeom>
        </p:spPr>
      </p:pic>
      <p:pic>
        <p:nvPicPr>
          <p:cNvPr id="7" name="Picture 6">
            <a:extLst>
              <a:ext uri="{FF2B5EF4-FFF2-40B4-BE49-F238E27FC236}">
                <a16:creationId xmlns:a16="http://schemas.microsoft.com/office/drawing/2014/main" id="{0AA25AB4-CB7F-44FE-A770-B19D8AAFE34D}"/>
              </a:ext>
            </a:extLst>
          </p:cNvPr>
          <p:cNvPicPr>
            <a:picLocks noChangeAspect="1"/>
          </p:cNvPicPr>
          <p:nvPr/>
        </p:nvPicPr>
        <p:blipFill rotWithShape="1">
          <a:blip r:embed="rId6"/>
          <a:srcRect l="25298" t="2087" r="56725" b="-1879"/>
          <a:stretch/>
        </p:blipFill>
        <p:spPr>
          <a:xfrm>
            <a:off x="0" y="-56408"/>
            <a:ext cx="2369312" cy="6970816"/>
          </a:xfrm>
          <a:prstGeom prst="rect">
            <a:avLst/>
          </a:prstGeom>
        </p:spPr>
      </p:pic>
      <p:pic>
        <p:nvPicPr>
          <p:cNvPr id="13" name="Audio 12">
            <a:hlinkClick r:id="" action="ppaction://media"/>
            <a:extLst>
              <a:ext uri="{FF2B5EF4-FFF2-40B4-BE49-F238E27FC236}">
                <a16:creationId xmlns:a16="http://schemas.microsoft.com/office/drawing/2014/main" id="{1468BFD5-9BB9-6A16-030E-D6EE7EC06D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50357339"/>
      </p:ext>
    </p:extLst>
  </p:cSld>
  <p:clrMapOvr>
    <a:masterClrMapping/>
  </p:clrMapOvr>
  <mc:AlternateContent xmlns:mc="http://schemas.openxmlformats.org/markup-compatibility/2006" xmlns:p14="http://schemas.microsoft.com/office/powerpoint/2010/main">
    <mc:Choice Requires="p14">
      <p:transition spd="slow" p14:dur="2000" advTm="11525"/>
    </mc:Choice>
    <mc:Fallback xmlns="">
      <p:transition spd="slow" advTm="1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3F2083-7BBC-486B-BA25-6623BF8470D8}"/>
              </a:ext>
            </a:extLst>
          </p:cNvPr>
          <p:cNvPicPr>
            <a:picLocks noChangeAspect="1"/>
          </p:cNvPicPr>
          <p:nvPr/>
        </p:nvPicPr>
        <p:blipFill>
          <a:blip r:embed="rId5"/>
          <a:stretch>
            <a:fillRect/>
          </a:stretch>
        </p:blipFill>
        <p:spPr>
          <a:xfrm>
            <a:off x="1871662" y="0"/>
            <a:ext cx="5856555" cy="6858000"/>
          </a:xfrm>
          <a:prstGeom prst="rect">
            <a:avLst/>
          </a:prstGeom>
        </p:spPr>
      </p:pic>
      <p:pic>
        <p:nvPicPr>
          <p:cNvPr id="32" name="Audio 31">
            <a:hlinkClick r:id="" action="ppaction://media"/>
            <a:extLst>
              <a:ext uri="{FF2B5EF4-FFF2-40B4-BE49-F238E27FC236}">
                <a16:creationId xmlns:a16="http://schemas.microsoft.com/office/drawing/2014/main" id="{E5D1CAB4-81C0-65B1-FBB4-5909AF2F63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47202578"/>
      </p:ext>
    </p:extLst>
  </p:cSld>
  <p:clrMapOvr>
    <a:masterClrMapping/>
  </p:clrMapOvr>
  <mc:AlternateContent xmlns:mc="http://schemas.openxmlformats.org/markup-compatibility/2006" xmlns:p14="http://schemas.microsoft.com/office/powerpoint/2010/main">
    <mc:Choice Requires="p14">
      <p:transition spd="slow" p14:dur="2000" advTm="23518"/>
    </mc:Choice>
    <mc:Fallback xmlns="">
      <p:transition spd="slow" advTm="2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7">
            <a:extLst>
              <a:ext uri="{FF2B5EF4-FFF2-40B4-BE49-F238E27FC236}">
                <a16:creationId xmlns:a16="http://schemas.microsoft.com/office/drawing/2014/main" id="{9FFBA654-EAA8-46E5-9FBA-4D68AFCE4839}"/>
              </a:ext>
            </a:extLst>
          </p:cNvPr>
          <p:cNvSpPr>
            <a:spLocks noGrp="1"/>
          </p:cNvSpPr>
          <p:nvPr>
            <p:ph type="title"/>
          </p:nvPr>
        </p:nvSpPr>
        <p:spPr>
          <a:xfrm>
            <a:off x="473202" y="640080"/>
            <a:ext cx="3614166" cy="1481328"/>
          </a:xfrm>
        </p:spPr>
        <p:txBody>
          <a:bodyPr vert="horz" lIns="91440" tIns="45720" rIns="91440" bIns="45720" rtlCol="0" anchor="b">
            <a:normAutofit/>
          </a:bodyPr>
          <a:lstStyle/>
          <a:p>
            <a:pPr defTabSz="914400"/>
            <a:r>
              <a:rPr lang="en-US" sz="4700" kern="1200" dirty="0">
                <a:solidFill>
                  <a:schemeClr val="tx1"/>
                </a:solidFill>
                <a:latin typeface="+mj-lt"/>
                <a:ea typeface="+mj-ea"/>
                <a:cs typeface="+mj-cs"/>
              </a:rPr>
              <a:t>Exploratory Course: Unit 1</a:t>
            </a:r>
          </a:p>
        </p:txBody>
      </p:sp>
      <p:sp>
        <p:nvSpPr>
          <p:cNvPr id="2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picture containing text, sign, businesscard&#10;&#10;Description automatically generated">
            <a:extLst>
              <a:ext uri="{FF2B5EF4-FFF2-40B4-BE49-F238E27FC236}">
                <a16:creationId xmlns:a16="http://schemas.microsoft.com/office/drawing/2014/main" id="{B2DBD844-0136-7A28-AD32-5BD797457A60}"/>
              </a:ext>
            </a:extLst>
          </p:cNvPr>
          <p:cNvPicPr>
            <a:picLocks noChangeAspect="1"/>
          </p:cNvPicPr>
          <p:nvPr/>
        </p:nvPicPr>
        <p:blipFill>
          <a:blip r:embed="rId5"/>
          <a:stretch>
            <a:fillRect/>
          </a:stretch>
        </p:blipFill>
        <p:spPr>
          <a:xfrm>
            <a:off x="4560570" y="1629405"/>
            <a:ext cx="4094226" cy="4321083"/>
          </a:xfrm>
          <a:prstGeom prst="rect">
            <a:avLst/>
          </a:prstGeom>
        </p:spPr>
      </p:pic>
      <p:pic>
        <p:nvPicPr>
          <p:cNvPr id="23" name="Picture 22">
            <a:extLst>
              <a:ext uri="{FF2B5EF4-FFF2-40B4-BE49-F238E27FC236}">
                <a16:creationId xmlns:a16="http://schemas.microsoft.com/office/drawing/2014/main" id="{CE64314C-5CF3-53BF-62D3-2FBED9E460F9}"/>
              </a:ext>
            </a:extLst>
          </p:cNvPr>
          <p:cNvPicPr>
            <a:picLocks noChangeAspect="1"/>
          </p:cNvPicPr>
          <p:nvPr/>
        </p:nvPicPr>
        <p:blipFill rotWithShape="1">
          <a:blip r:embed="rId6"/>
          <a:srcRect l="3112" t="1142" r="-3112" b="-1142"/>
          <a:stretch/>
        </p:blipFill>
        <p:spPr>
          <a:xfrm>
            <a:off x="617717" y="2391156"/>
            <a:ext cx="4324350" cy="3600450"/>
          </a:xfrm>
          <a:prstGeom prst="rect">
            <a:avLst/>
          </a:prstGeom>
        </p:spPr>
      </p:pic>
      <p:pic>
        <p:nvPicPr>
          <p:cNvPr id="28" name="Audio 27">
            <a:hlinkClick r:id="" action="ppaction://media"/>
            <a:extLst>
              <a:ext uri="{FF2B5EF4-FFF2-40B4-BE49-F238E27FC236}">
                <a16:creationId xmlns:a16="http://schemas.microsoft.com/office/drawing/2014/main" id="{240B94A7-30D0-1B11-61EE-41B6E9FEC7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58394377"/>
      </p:ext>
    </p:extLst>
  </p:cSld>
  <p:clrMapOvr>
    <a:masterClrMapping/>
  </p:clrMapOvr>
  <mc:AlternateContent xmlns:mc="http://schemas.openxmlformats.org/markup-compatibility/2006" xmlns:p14="http://schemas.microsoft.com/office/powerpoint/2010/main">
    <mc:Choice Requires="p14">
      <p:transition spd="slow" p14:dur="2000" advTm="52649"/>
    </mc:Choice>
    <mc:Fallback xmlns="">
      <p:transition spd="slow" advTm="5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7057"/>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5697" y="215688"/>
            <a:ext cx="4775200" cy="6654552"/>
          </a:xfrm>
          <a:prstGeom prst="rect">
            <a:avLst/>
          </a:prstGeom>
        </p:spPr>
      </p:pic>
      <p:pic>
        <p:nvPicPr>
          <p:cNvPr id="10" name="Picture 9">
            <a:extLst>
              <a:ext uri="{FF2B5EF4-FFF2-40B4-BE49-F238E27FC236}">
                <a16:creationId xmlns:a16="http://schemas.microsoft.com/office/drawing/2014/main" id="{C4E82569-EA00-4C4F-A848-77D917931B39}"/>
              </a:ext>
            </a:extLst>
          </p:cNvPr>
          <p:cNvPicPr>
            <a:picLocks noChangeAspect="1"/>
          </p:cNvPicPr>
          <p:nvPr/>
        </p:nvPicPr>
        <p:blipFill rotWithShape="1">
          <a:blip r:embed="rId6"/>
          <a:srcRect l="43036" t="2087" r="39600" b="313"/>
          <a:stretch/>
        </p:blipFill>
        <p:spPr>
          <a:xfrm>
            <a:off x="0" y="-1"/>
            <a:ext cx="2306320" cy="6870241"/>
          </a:xfrm>
          <a:prstGeom prst="rect">
            <a:avLst/>
          </a:prstGeom>
        </p:spPr>
      </p:pic>
      <p:pic>
        <p:nvPicPr>
          <p:cNvPr id="17" name="Audio 16">
            <a:hlinkClick r:id="" action="ppaction://media"/>
            <a:extLst>
              <a:ext uri="{FF2B5EF4-FFF2-40B4-BE49-F238E27FC236}">
                <a16:creationId xmlns:a16="http://schemas.microsoft.com/office/drawing/2014/main" id="{829146AF-36EE-008C-510E-398BF1F37A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15757158"/>
      </p:ext>
    </p:extLst>
  </p:cSld>
  <p:clrMapOvr>
    <a:masterClrMapping/>
  </p:clrMapOvr>
  <mc:AlternateContent xmlns:mc="http://schemas.openxmlformats.org/markup-compatibility/2006" xmlns:p14="http://schemas.microsoft.com/office/powerpoint/2010/main">
    <mc:Choice Requires="p14">
      <p:transition spd="slow" p14:dur="2000" advTm="22149"/>
    </mc:Choice>
    <mc:Fallback xmlns="">
      <p:transition spd="slow" advTm="2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3601B-D0D5-418F-9484-45131F7042E4}"/>
              </a:ext>
            </a:extLst>
          </p:cNvPr>
          <p:cNvPicPr>
            <a:picLocks noChangeAspect="1"/>
          </p:cNvPicPr>
          <p:nvPr/>
        </p:nvPicPr>
        <p:blipFill>
          <a:blip r:embed="rId5"/>
          <a:stretch>
            <a:fillRect/>
          </a:stretch>
        </p:blipFill>
        <p:spPr>
          <a:xfrm>
            <a:off x="1678488" y="605613"/>
            <a:ext cx="5554581" cy="5646774"/>
          </a:xfrm>
          <a:prstGeom prst="rect">
            <a:avLst/>
          </a:prstGeom>
        </p:spPr>
      </p:pic>
      <p:pic>
        <p:nvPicPr>
          <p:cNvPr id="31" name="Audio 30">
            <a:hlinkClick r:id="" action="ppaction://media"/>
            <a:extLst>
              <a:ext uri="{FF2B5EF4-FFF2-40B4-BE49-F238E27FC236}">
                <a16:creationId xmlns:a16="http://schemas.microsoft.com/office/drawing/2014/main" id="{D59AD505-3B49-30E2-856E-6AAEE7EBF0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26247469"/>
      </p:ext>
    </p:extLst>
  </p:cSld>
  <p:clrMapOvr>
    <a:masterClrMapping/>
  </p:clrMapOvr>
  <mc:AlternateContent xmlns:mc="http://schemas.openxmlformats.org/markup-compatibility/2006" xmlns:p14="http://schemas.microsoft.com/office/powerpoint/2010/main">
    <mc:Choice Requires="p14">
      <p:transition spd="slow" p14:dur="2000" advTm="55047"/>
    </mc:Choice>
    <mc:Fallback xmlns="">
      <p:transition spd="slow" advTm="55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A74C9D"/>
            </a:gs>
            <a:gs pos="100000">
              <a:srgbClr val="8467AD"/>
            </a:gs>
          </a:gsLst>
          <a:lin ang="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89304" y="2005083"/>
            <a:ext cx="3239060" cy="381974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25736" y="3621831"/>
            <a:ext cx="2629670" cy="3236169"/>
          </a:xfrm>
          <a:prstGeom prst="rect">
            <a:avLst/>
          </a:prstGeom>
        </p:spPr>
      </p:pic>
      <p:pic>
        <p:nvPicPr>
          <p:cNvPr id="12" name="Picture 11">
            <a:extLst>
              <a:ext uri="{FF2B5EF4-FFF2-40B4-BE49-F238E27FC236}">
                <a16:creationId xmlns:a16="http://schemas.microsoft.com/office/drawing/2014/main" id="{3BAFAF9E-1A47-4271-8518-F8193C59A26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39510" y="2957857"/>
            <a:ext cx="3620386" cy="3900143"/>
          </a:xfrm>
          <a:prstGeom prst="rect">
            <a:avLst/>
          </a:prstGeom>
        </p:spPr>
      </p:pic>
      <p:pic>
        <p:nvPicPr>
          <p:cNvPr id="13" name="Picture 12">
            <a:extLst>
              <a:ext uri="{FF2B5EF4-FFF2-40B4-BE49-F238E27FC236}">
                <a16:creationId xmlns:a16="http://schemas.microsoft.com/office/drawing/2014/main" id="{63071BAF-F6A1-47E9-A1EE-2A6FA449A383}"/>
              </a:ext>
            </a:extLst>
          </p:cNvPr>
          <p:cNvPicPr>
            <a:picLocks noChangeAspect="1"/>
          </p:cNvPicPr>
          <p:nvPr/>
        </p:nvPicPr>
        <p:blipFill rotWithShape="1">
          <a:blip r:embed="rId8"/>
          <a:srcRect l="60772" t="416" r="5182" b="-209"/>
          <a:stretch/>
        </p:blipFill>
        <p:spPr>
          <a:xfrm>
            <a:off x="0" y="0"/>
            <a:ext cx="4573986" cy="6858000"/>
          </a:xfrm>
          <a:prstGeom prst="rect">
            <a:avLst/>
          </a:prstGeom>
        </p:spPr>
      </p:pic>
      <p:pic>
        <p:nvPicPr>
          <p:cNvPr id="29" name="Audio 28">
            <a:hlinkClick r:id="" action="ppaction://media"/>
            <a:extLst>
              <a:ext uri="{FF2B5EF4-FFF2-40B4-BE49-F238E27FC236}">
                <a16:creationId xmlns:a16="http://schemas.microsoft.com/office/drawing/2014/main" id="{1A4F8561-C636-7B6C-6810-286F3C0B080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49143604"/>
      </p:ext>
    </p:extLst>
  </p:cSld>
  <p:clrMapOvr>
    <a:masterClrMapping/>
  </p:clrMapOvr>
  <mc:AlternateContent xmlns:mc="http://schemas.openxmlformats.org/markup-compatibility/2006" xmlns:p14="http://schemas.microsoft.com/office/powerpoint/2010/main">
    <mc:Choice Requires="p14">
      <p:transition spd="slow" p14:dur="2000" advTm="75785"/>
    </mc:Choice>
    <mc:Fallback xmlns="">
      <p:transition spd="slow" advTm="7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B3590EA6133D41A54E55363D8CD57E" ma:contentTypeVersion="8" ma:contentTypeDescription="Create a new document." ma:contentTypeScope="" ma:versionID="e21aeaffb8daa0333e8097231a71b78d">
  <xsd:schema xmlns:xsd="http://www.w3.org/2001/XMLSchema" xmlns:xs="http://www.w3.org/2001/XMLSchema" xmlns:p="http://schemas.microsoft.com/office/2006/metadata/properties" xmlns:ns3="90af645b-49dd-410e-8b01-09415932ecaf" xmlns:ns4="d1ce31f4-e03c-4e5d-9f83-650f727200ac" targetNamespace="http://schemas.microsoft.com/office/2006/metadata/properties" ma:root="true" ma:fieldsID="7bf61121f79bd23a15a9b70f797356b4" ns3:_="" ns4:_="">
    <xsd:import namespace="90af645b-49dd-410e-8b01-09415932ecaf"/>
    <xsd:import namespace="d1ce31f4-e03c-4e5d-9f83-650f727200a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af645b-49dd-410e-8b01-09415932ec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ce31f4-e03c-4e5d-9f83-650f727200a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BC1DC7-3927-477D-9021-63DF2864BB80}">
  <ds:schemaRefs>
    <ds:schemaRef ds:uri="http://schemas.openxmlformats.org/package/2006/metadata/core-properties"/>
    <ds:schemaRef ds:uri="http://purl.org/dc/terms/"/>
    <ds:schemaRef ds:uri="90af645b-49dd-410e-8b01-09415932ecaf"/>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d1ce31f4-e03c-4e5d-9f83-650f727200ac"/>
    <ds:schemaRef ds:uri="http://www.w3.org/XML/1998/namespace"/>
  </ds:schemaRefs>
</ds:datastoreItem>
</file>

<file path=customXml/itemProps2.xml><?xml version="1.0" encoding="utf-8"?>
<ds:datastoreItem xmlns:ds="http://schemas.openxmlformats.org/officeDocument/2006/customXml" ds:itemID="{8D0DA4A3-80F3-48FE-BEAC-2172032DF4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af645b-49dd-410e-8b01-09415932ecaf"/>
    <ds:schemaRef ds:uri="d1ce31f4-e03c-4e5d-9f83-650f727200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E827AB-1F31-47FF-AF13-FE225D15C2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1411</TotalTime>
  <Words>615</Words>
  <Application>Microsoft Office PowerPoint</Application>
  <PresentationFormat>On-screen Show (4:3)</PresentationFormat>
  <Paragraphs>72</Paragraphs>
  <Slides>23</Slides>
  <Notes>23</Notes>
  <HiddenSlides>0</HiddenSlides>
  <MMClips>22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Calibri Light</vt:lpstr>
      <vt:lpstr>Lato</vt:lpstr>
      <vt:lpstr>Garamond</vt:lpstr>
      <vt:lpstr>Lato Light</vt:lpstr>
      <vt:lpstr>Carme</vt:lpstr>
      <vt:lpstr>Calibri</vt:lpstr>
      <vt:lpstr>Arial</vt:lpstr>
      <vt:lpstr>5_Office Theme</vt:lpstr>
      <vt:lpstr>4_Office Theme</vt:lpstr>
      <vt:lpstr>7_Office Theme</vt:lpstr>
      <vt:lpstr>Office Theme</vt:lpstr>
      <vt:lpstr>6_Office Theme</vt:lpstr>
      <vt:lpstr>PowerPoint Presentation</vt:lpstr>
      <vt:lpstr>PowerPoint Presentation</vt:lpstr>
      <vt:lpstr>PowerPoint Presentation</vt:lpstr>
      <vt:lpstr>PowerPoint Presentation</vt:lpstr>
      <vt:lpstr>PowerPoint Presentation</vt:lpstr>
      <vt:lpstr>Exploratory Course: Unit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Essentials Suite Options</vt:lpstr>
      <vt:lpstr>Career Essentials Pricing</vt:lpstr>
      <vt:lpstr>Your Implementation Schedule</vt:lpstr>
      <vt:lpstr>Establish an Implementation Period </vt:lpstr>
      <vt:lpstr>Sample 11-Week Implementation Plan Advanced Curriculum</vt:lpstr>
      <vt:lpstr>Keeping Students on Track</vt:lpstr>
      <vt:lpstr>Monitoring Student Progress and Performance – Part 1</vt:lpstr>
      <vt:lpstr>Monitoring Student Progress and Performance – Part 2</vt:lpstr>
      <vt:lpstr>Placing Your Order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Sylvia Phillips</dc:creator>
  <cp:lastModifiedBy>Megan Flinn</cp:lastModifiedBy>
  <cp:revision>72</cp:revision>
  <cp:lastPrinted>2022-08-31T16:18:06Z</cp:lastPrinted>
  <dcterms:created xsi:type="dcterms:W3CDTF">2020-03-25T12:54:56Z</dcterms:created>
  <dcterms:modified xsi:type="dcterms:W3CDTF">2022-09-12T16:37:08Z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0x01010097B3590EA6133D41A54E55363D8CD57E</vt:lpwstr>
  </property>
</Properties>
</file>